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411" r:id="rId5"/>
  </p:sldIdLst>
  <p:sldSz cx="19507200" cy="109728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5" autoAdjust="0"/>
    <p:restoredTop sz="94660"/>
  </p:normalViewPr>
  <p:slideViewPr>
    <p:cSldViewPr snapToGrid="0">
      <p:cViewPr varScale="1">
        <p:scale>
          <a:sx n="62" d="100"/>
          <a:sy n="62" d="100"/>
        </p:scale>
        <p:origin x="226" y="67"/>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5" qsCatId="simple" csTypeId="urn:microsoft.com/office/officeart/2005/8/colors/colorful5" csCatId="colorful" phldr="1"/>
      <dgm:spPr/>
      <dgm:t>
        <a:bodyPr/>
        <a:lstStyle/>
        <a:p>
          <a:endParaRPr lang="en-US"/>
        </a:p>
      </dgm:t>
    </dgm:pt>
    <dgm:pt modelId="{1AE1BEAB-1BBA-4481-9097-9AC393720E97}">
      <dgm:prSet custT="1"/>
      <dgm:spPr>
        <a:solidFill>
          <a:srgbClr val="00B050"/>
        </a:solidFill>
      </dgm:spPr>
      <dgm:t>
        <a:bodyPr/>
        <a:lstStyle/>
        <a:p>
          <a:r>
            <a:rPr lang="en-US" sz="2200" b="1" dirty="0">
              <a:latin typeface="+mn-lt"/>
              <a:cs typeface="Arial" charset="0"/>
            </a:rPr>
            <a:t>READY</a:t>
          </a:r>
          <a:endParaRPr lang="en-US" sz="2200" dirty="0"/>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a:solidFill>
          <a:schemeClr val="accent6">
            <a:lumMod val="20000"/>
            <a:lumOff val="80000"/>
            <a:alpha val="90000"/>
          </a:schemeClr>
        </a:solidFill>
      </dgm:spPr>
      <dgm:t>
        <a:bodyPr lIns="91440" tIns="182880" rIns="0"/>
        <a:lstStyle/>
        <a:p>
          <a:r>
            <a:rPr lang="en-US" sz="2200" b="1" i="0" u="none" dirty="0"/>
            <a:t>Definition</a:t>
          </a:r>
          <a:endParaRPr lang="en-US" sz="2200" b="1" i="1" dirty="0"/>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custT="1"/>
      <dgm:spPr>
        <a:solidFill>
          <a:schemeClr val="accent4"/>
        </a:solidFill>
        <a:ln>
          <a:solidFill>
            <a:schemeClr val="accent4"/>
          </a:solidFill>
        </a:ln>
      </dgm:spPr>
      <dgm:t>
        <a:bodyPr/>
        <a:lstStyle/>
        <a:p>
          <a:r>
            <a:rPr lang="en-US" sz="2200" b="1">
              <a:solidFill>
                <a:schemeClr val="tx1"/>
              </a:solidFill>
            </a:rPr>
            <a:t>REACTING</a:t>
          </a:r>
          <a:endParaRPr lang="en-US" sz="2200" b="1" dirty="0">
            <a:solidFill>
              <a:schemeClr val="tx1"/>
            </a:solidFill>
          </a:endParaRP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a:solidFill>
          <a:schemeClr val="accent4">
            <a:lumMod val="20000"/>
            <a:lumOff val="80000"/>
            <a:alpha val="90000"/>
          </a:schemeClr>
        </a:solidFill>
      </dgm:spPr>
      <dgm:t>
        <a:bodyPr lIns="91440" tIns="182880" rIns="0"/>
        <a:lstStyle/>
        <a:p>
          <a:pPr>
            <a:buClr>
              <a:srgbClr val="FF0000"/>
            </a:buClr>
            <a:buSzPct val="90000"/>
          </a:pPr>
          <a:r>
            <a:rPr lang="en-US" sz="2200" b="1" i="0" u="none" dirty="0"/>
            <a:t>Definition</a:t>
          </a:r>
          <a:endParaRPr lang="en-US" sz="2200" b="1" i="1" dirty="0"/>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custT="1"/>
      <dgm:spPr>
        <a:solidFill>
          <a:srgbClr val="FF8500">
            <a:alpha val="99216"/>
          </a:srgbClr>
        </a:solidFill>
      </dgm:spPr>
      <dgm:t>
        <a:bodyPr/>
        <a:lstStyle/>
        <a:p>
          <a:r>
            <a:rPr lang="en-US" sz="2200" b="1" dirty="0"/>
            <a:t>INJURED</a:t>
          </a:r>
          <a:endParaRPr lang="en-US" sz="2200" dirty="0"/>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a:solidFill>
          <a:schemeClr val="accent2">
            <a:lumMod val="20000"/>
            <a:lumOff val="80000"/>
            <a:alpha val="90000"/>
          </a:schemeClr>
        </a:solidFill>
      </dgm:spPr>
      <dgm:t>
        <a:bodyPr lIns="91440" tIns="182880" rIns="0"/>
        <a:lstStyle/>
        <a:p>
          <a:r>
            <a:rPr lang="en-US" sz="2200" b="1" i="0" u="none" dirty="0"/>
            <a:t>Definition</a:t>
          </a:r>
          <a:endParaRPr lang="en-US" sz="2200" b="1" i="1" dirty="0"/>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CB4B9B6-FA1C-4F13-B418-5DCEC4FC0033}">
      <dgm:prSet custT="1"/>
      <dgm:spPr>
        <a:solidFill>
          <a:srgbClr val="FF0000"/>
        </a:solidFill>
      </dgm:spPr>
      <dgm:t>
        <a:bodyPr/>
        <a:lstStyle/>
        <a:p>
          <a:r>
            <a:rPr lang="en-US" sz="2200" b="1" dirty="0"/>
            <a:t>ILL</a:t>
          </a:r>
          <a:endParaRPr lang="en-US" sz="2200" dirty="0"/>
        </a:p>
      </dgm:t>
    </dgm:pt>
    <dgm:pt modelId="{63ADE0E6-73AC-4EFC-B376-3B27DC2F76E8}" type="parTrans" cxnId="{909DAEB2-BF1A-4C0E-A874-0E5D8F64AEEB}">
      <dgm:prSet/>
      <dgm:spPr/>
      <dgm:t>
        <a:bodyPr/>
        <a:lstStyle/>
        <a:p>
          <a:endParaRPr lang="en-US"/>
        </a:p>
      </dgm:t>
    </dgm:pt>
    <dgm:pt modelId="{C00757B0-EAD0-49F0-93B5-9BEBB69CC8DB}" type="sibTrans" cxnId="{909DAEB2-BF1A-4C0E-A874-0E5D8F64AEEB}">
      <dgm:prSet phldrT="4" phldr="0"/>
      <dgm:spPr/>
      <dgm:t>
        <a:bodyPr/>
        <a:lstStyle/>
        <a:p>
          <a:endParaRPr lang="en-US"/>
        </a:p>
      </dgm:t>
    </dgm:pt>
    <dgm:pt modelId="{62BF2E1F-D614-4302-BF8C-25C2DA9038BA}">
      <dgm:prSet custT="1"/>
      <dgm:spPr>
        <a:solidFill>
          <a:srgbClr val="FFDFDF">
            <a:alpha val="89804"/>
          </a:srgbClr>
        </a:solidFill>
      </dgm:spPr>
      <dgm:t>
        <a:bodyPr lIns="91440" tIns="182880" rIns="0"/>
        <a:lstStyle/>
        <a:p>
          <a:r>
            <a:rPr lang="en-US" sz="2200" b="1" i="0" u="none" dirty="0"/>
            <a:t>Definition</a:t>
          </a:r>
          <a:endParaRPr lang="en-US" sz="2200" b="1" i="1" dirty="0"/>
        </a:p>
      </dgm:t>
    </dgm:pt>
    <dgm:pt modelId="{BB60B1B4-7C25-4AA5-A2B2-55C86CCC4572}" type="parTrans" cxnId="{E9BF7C72-4621-42E5-B21E-1595301FFA6E}">
      <dgm:prSet/>
      <dgm:spPr/>
      <dgm:t>
        <a:bodyPr/>
        <a:lstStyle/>
        <a:p>
          <a:endParaRPr lang="en-US"/>
        </a:p>
      </dgm:t>
    </dgm:pt>
    <dgm:pt modelId="{E76A88DB-0AB2-439D-A1DF-55713955405D}" type="sibTrans" cxnId="{E9BF7C72-4621-42E5-B21E-1595301FFA6E}">
      <dgm:prSet/>
      <dgm:spPr/>
      <dgm:t>
        <a:bodyPr/>
        <a:lstStyle/>
        <a:p>
          <a:endParaRPr lang="en-US"/>
        </a:p>
      </dgm:t>
    </dgm:pt>
    <dgm:pt modelId="{9FC0BD23-8F45-BF49-A4A4-ADEBBAD1821E}">
      <dgm:prSet custT="1"/>
      <dgm:spPr>
        <a:solidFill>
          <a:schemeClr val="accent6">
            <a:lumMod val="20000"/>
            <a:lumOff val="80000"/>
            <a:alpha val="90000"/>
          </a:schemeClr>
        </a:solidFill>
      </dgm:spPr>
      <dgm:t>
        <a:bodyPr lIns="91440" tIns="182880" rIns="0"/>
        <a:lstStyle/>
        <a:p>
          <a:endParaRPr kumimoji="0" lang="en-US" sz="2000" b="0" i="0" u="none" strike="noStrike" cap="none" normalizeH="0" baseline="0" dirty="0">
            <a:ln>
              <a:noFill/>
            </a:ln>
            <a:solidFill>
              <a:srgbClr val="103154"/>
            </a:solidFill>
            <a:effectLst/>
            <a:latin typeface="Calibri" pitchFamily="127" charset="0"/>
            <a:ea typeface="Corbel" pitchFamily="127" charset="0"/>
            <a:cs typeface="Corbel" pitchFamily="127" charset="0"/>
          </a:endParaRPr>
        </a:p>
      </dgm:t>
    </dgm:pt>
    <dgm:pt modelId="{9931AE56-F26E-0F45-84F8-2761BF2323EC}" type="parTrans" cxnId="{96865B57-35DF-4B41-9EF2-23F25A418B74}">
      <dgm:prSet/>
      <dgm:spPr/>
      <dgm:t>
        <a:bodyPr/>
        <a:lstStyle/>
        <a:p>
          <a:endParaRPr lang="en-US"/>
        </a:p>
      </dgm:t>
    </dgm:pt>
    <dgm:pt modelId="{CCC917BE-B9C1-C349-A05F-8F5675053187}" type="sibTrans" cxnId="{96865B57-35DF-4B41-9EF2-23F25A418B74}">
      <dgm:prSet/>
      <dgm:spPr/>
      <dgm:t>
        <a:bodyPr/>
        <a:lstStyle/>
        <a:p>
          <a:endParaRPr lang="en-US"/>
        </a:p>
      </dgm:t>
    </dgm:pt>
    <dgm:pt modelId="{DCCDEF6A-C04D-416C-80E8-4C14597AF52D}">
      <dgm:prSet custT="1"/>
      <dgm:spPr/>
      <dgm:t>
        <a:bodyPr lIns="91440" tIns="182880" rIns="0"/>
        <a:lstStyle/>
        <a:p>
          <a:r>
            <a:rPr lang="en-US" sz="2000" b="0" i="0" u="none" dirty="0"/>
            <a:t>Rested</a:t>
          </a:r>
        </a:p>
      </dgm:t>
    </dgm:pt>
    <dgm:pt modelId="{62525353-C312-4E2C-93B2-18DFA223367A}" type="parTrans" cxnId="{EB88C632-9F30-4B8F-807D-061B04656AAF}">
      <dgm:prSet/>
      <dgm:spPr/>
      <dgm:t>
        <a:bodyPr/>
        <a:lstStyle/>
        <a:p>
          <a:endParaRPr lang="en-US"/>
        </a:p>
      </dgm:t>
    </dgm:pt>
    <dgm:pt modelId="{D7596A55-2EDF-4A2D-A768-1862B0651B5F}" type="sibTrans" cxnId="{EB88C632-9F30-4B8F-807D-061B04656AAF}">
      <dgm:prSet/>
      <dgm:spPr/>
      <dgm:t>
        <a:bodyPr/>
        <a:lstStyle/>
        <a:p>
          <a:endParaRPr lang="en-US"/>
        </a:p>
      </dgm:t>
    </dgm:pt>
    <dgm:pt modelId="{7321EC40-96E6-4E5F-8C41-0EE5DD812AB0}">
      <dgm:prSet custT="1"/>
      <dgm:spPr/>
      <dgm:t>
        <a:bodyPr lIns="91440" tIns="182880" rIns="0"/>
        <a:lstStyle/>
        <a:p>
          <a:r>
            <a:rPr lang="en-US" sz="2000" b="0" i="0" u="none" dirty="0"/>
            <a:t>Restored</a:t>
          </a:r>
        </a:p>
      </dgm:t>
    </dgm:pt>
    <dgm:pt modelId="{2C10A659-8422-4620-A49C-CFC09D8D7CFE}" type="parTrans" cxnId="{1401F378-7D87-403D-96C7-1B2BAFB4BAD7}">
      <dgm:prSet/>
      <dgm:spPr/>
      <dgm:t>
        <a:bodyPr/>
        <a:lstStyle/>
        <a:p>
          <a:endParaRPr lang="en-US"/>
        </a:p>
      </dgm:t>
    </dgm:pt>
    <dgm:pt modelId="{1948C775-1355-47AD-8FE6-774FE32286F7}" type="sibTrans" cxnId="{1401F378-7D87-403D-96C7-1B2BAFB4BAD7}">
      <dgm:prSet/>
      <dgm:spPr/>
      <dgm:t>
        <a:bodyPr/>
        <a:lstStyle/>
        <a:p>
          <a:endParaRPr lang="en-US"/>
        </a:p>
      </dgm:t>
    </dgm:pt>
    <dgm:pt modelId="{59422262-B70F-443B-9E50-B5421F019F39}">
      <dgm:prSet custT="1"/>
      <dgm:spPr/>
      <dgm:t>
        <a:bodyPr lIns="91440" tIns="182880" rIns="0"/>
        <a:lstStyle/>
        <a:p>
          <a:r>
            <a:rPr lang="en-US" sz="2000" b="0" i="0" u="none" dirty="0"/>
            <a:t>Relaxed</a:t>
          </a:r>
          <a:br>
            <a:rPr lang="en-US" sz="2000" b="0" i="0" u="none" dirty="0"/>
          </a:br>
          <a:endParaRPr lang="en-US" sz="2000" b="0" i="0" u="none" dirty="0"/>
        </a:p>
      </dgm:t>
    </dgm:pt>
    <dgm:pt modelId="{EC8FCD55-8AA0-4BFF-BFDA-498FE785A010}" type="parTrans" cxnId="{5FCECB43-5244-4FCE-97E2-4EB61A2E2449}">
      <dgm:prSet/>
      <dgm:spPr/>
      <dgm:t>
        <a:bodyPr/>
        <a:lstStyle/>
        <a:p>
          <a:endParaRPr lang="en-US"/>
        </a:p>
      </dgm:t>
    </dgm:pt>
    <dgm:pt modelId="{61BE2B28-9BAB-4635-9313-E7D7DEA263B9}" type="sibTrans" cxnId="{5FCECB43-5244-4FCE-97E2-4EB61A2E2449}">
      <dgm:prSet/>
      <dgm:spPr/>
      <dgm:t>
        <a:bodyPr/>
        <a:lstStyle/>
        <a:p>
          <a:endParaRPr lang="en-US"/>
        </a:p>
      </dgm:t>
    </dgm:pt>
    <dgm:pt modelId="{2AD345FC-2A60-401B-8102-CB5940B21E1C}">
      <dgm:prSet custT="1"/>
      <dgm:spPr/>
      <dgm:t>
        <a:bodyPr lIns="91440" tIns="182880" rIns="0"/>
        <a:lstStyle/>
        <a:p>
          <a:r>
            <a:rPr lang="en-US" sz="2200" b="1" i="0" u="none" dirty="0"/>
            <a:t>Causes</a:t>
          </a:r>
          <a:endParaRPr lang="en-US" sz="2200" dirty="0"/>
        </a:p>
      </dgm:t>
    </dgm:pt>
    <dgm:pt modelId="{1DA4ED41-EAC3-4A2E-B267-42A107DD97ED}" type="parTrans" cxnId="{2AF0C66E-D172-42F3-8EBE-E93AC99A2735}">
      <dgm:prSet/>
      <dgm:spPr/>
      <dgm:t>
        <a:bodyPr/>
        <a:lstStyle/>
        <a:p>
          <a:endParaRPr lang="en-US"/>
        </a:p>
      </dgm:t>
    </dgm:pt>
    <dgm:pt modelId="{63FC914F-DB9B-42A6-9B5E-14ABFB9FC3F2}" type="sibTrans" cxnId="{2AF0C66E-D172-42F3-8EBE-E93AC99A2735}">
      <dgm:prSet/>
      <dgm:spPr/>
      <dgm:t>
        <a:bodyPr/>
        <a:lstStyle/>
        <a:p>
          <a:endParaRPr lang="en-US"/>
        </a:p>
      </dgm:t>
    </dgm:pt>
    <dgm:pt modelId="{46E95E44-1784-4939-82A1-F51481F6BF85}">
      <dgm:prSet custT="1"/>
      <dgm:spPr/>
      <dgm:t>
        <a:bodyPr lIns="91440" tIns="182880" rIns="0"/>
        <a:lstStyle/>
        <a:p>
          <a:r>
            <a:rPr lang="en-US" sz="2000" b="0" i="0" u="none" dirty="0"/>
            <a:t>Time for self care</a:t>
          </a:r>
        </a:p>
      </dgm:t>
    </dgm:pt>
    <dgm:pt modelId="{5AE2A8BC-0DA1-4000-A621-0C0D31557BA9}" type="parTrans" cxnId="{1D690215-85FC-469E-9B29-4ED938487CF5}">
      <dgm:prSet/>
      <dgm:spPr/>
      <dgm:t>
        <a:bodyPr/>
        <a:lstStyle/>
        <a:p>
          <a:endParaRPr lang="en-US"/>
        </a:p>
      </dgm:t>
    </dgm:pt>
    <dgm:pt modelId="{87FEA9F0-0EC2-4375-AFF3-50A2762CEB6C}" type="sibTrans" cxnId="{1D690215-85FC-469E-9B29-4ED938487CF5}">
      <dgm:prSet/>
      <dgm:spPr/>
      <dgm:t>
        <a:bodyPr/>
        <a:lstStyle/>
        <a:p>
          <a:endParaRPr lang="en-US"/>
        </a:p>
      </dgm:t>
    </dgm:pt>
    <dgm:pt modelId="{D86DC438-7E1E-4818-8FDF-9B2411BE9385}">
      <dgm:prSet custT="1"/>
      <dgm:spPr/>
      <dgm:t>
        <a:bodyPr lIns="91440" tIns="182880" rIns="0"/>
        <a:lstStyle/>
        <a:p>
          <a:r>
            <a:rPr lang="en-US" sz="2000" b="0" i="0" u="none" dirty="0"/>
            <a:t>Plenty of resources</a:t>
          </a:r>
        </a:p>
      </dgm:t>
    </dgm:pt>
    <dgm:pt modelId="{4770CEB6-5C61-4607-B145-86689C1302CC}" type="parTrans" cxnId="{F66C99D6-20FF-4107-B382-9820EDAC147E}">
      <dgm:prSet/>
      <dgm:spPr/>
      <dgm:t>
        <a:bodyPr/>
        <a:lstStyle/>
        <a:p>
          <a:endParaRPr lang="en-US"/>
        </a:p>
      </dgm:t>
    </dgm:pt>
    <dgm:pt modelId="{9BFCADF7-176E-46E4-879D-C51F6771DA14}" type="sibTrans" cxnId="{F66C99D6-20FF-4107-B382-9820EDAC147E}">
      <dgm:prSet/>
      <dgm:spPr/>
      <dgm:t>
        <a:bodyPr/>
        <a:lstStyle/>
        <a:p>
          <a:endParaRPr lang="en-US"/>
        </a:p>
      </dgm:t>
    </dgm:pt>
    <dgm:pt modelId="{8029BA79-6C56-457C-8A38-DCB39FA635DE}">
      <dgm:prSet custT="1"/>
      <dgm:spPr/>
      <dgm:t>
        <a:bodyPr lIns="91440" tIns="182880" rIns="0"/>
        <a:lstStyle/>
        <a:p>
          <a:endParaRPr lang="en-US" sz="2000" b="1" i="0" u="none" dirty="0"/>
        </a:p>
        <a:p>
          <a:r>
            <a:rPr lang="en-US" sz="2200" b="1" i="0" u="none" dirty="0"/>
            <a:t>Your Role</a:t>
          </a:r>
          <a:endParaRPr lang="en-US" sz="2200" dirty="0"/>
        </a:p>
      </dgm:t>
    </dgm:pt>
    <dgm:pt modelId="{4720F82D-159A-46FA-825F-65BAB423F845}" type="parTrans" cxnId="{EFBFD382-56F9-4757-B6EC-5BF2DE4A1213}">
      <dgm:prSet/>
      <dgm:spPr/>
      <dgm:t>
        <a:bodyPr/>
        <a:lstStyle/>
        <a:p>
          <a:endParaRPr lang="en-US"/>
        </a:p>
      </dgm:t>
    </dgm:pt>
    <dgm:pt modelId="{A2306CA2-01C3-42AC-B284-2EE42CEAFFE1}" type="sibTrans" cxnId="{EFBFD382-56F9-4757-B6EC-5BF2DE4A1213}">
      <dgm:prSet/>
      <dgm:spPr/>
      <dgm:t>
        <a:bodyPr/>
        <a:lstStyle/>
        <a:p>
          <a:endParaRPr lang="en-US"/>
        </a:p>
      </dgm:t>
    </dgm:pt>
    <dgm:pt modelId="{ED91AE4A-730C-4063-84A7-7A869F390334}">
      <dgm:prSet custT="1"/>
      <dgm:spPr/>
      <dgm:t>
        <a:bodyPr lIns="91440" tIns="182880" rIns="0"/>
        <a:lstStyle/>
        <a:p>
          <a:r>
            <a:rPr lang="en-US" sz="2000" b="0" i="0" u="none" dirty="0"/>
            <a:t>Accessing wellbeing resources</a:t>
          </a:r>
        </a:p>
      </dgm:t>
    </dgm:pt>
    <dgm:pt modelId="{6DDC95B6-5110-4702-819E-09963240B105}" type="parTrans" cxnId="{220ECFAD-495E-42B4-BFD9-87B9FF0AF3AB}">
      <dgm:prSet/>
      <dgm:spPr/>
      <dgm:t>
        <a:bodyPr/>
        <a:lstStyle/>
        <a:p>
          <a:endParaRPr lang="en-US"/>
        </a:p>
      </dgm:t>
    </dgm:pt>
    <dgm:pt modelId="{D5EEDD18-DEA8-4CFA-9963-7D898E2E961D}" type="sibTrans" cxnId="{220ECFAD-495E-42B4-BFD9-87B9FF0AF3AB}">
      <dgm:prSet/>
      <dgm:spPr/>
      <dgm:t>
        <a:bodyPr/>
        <a:lstStyle/>
        <a:p>
          <a:endParaRPr lang="en-US"/>
        </a:p>
      </dgm:t>
    </dgm:pt>
    <dgm:pt modelId="{4564DDA6-254B-4798-8AFF-FB47546EA691}">
      <dgm:prSet custT="1"/>
      <dgm:spPr/>
      <dgm:t>
        <a:bodyPr lIns="91440" tIns="182880" rIns="0"/>
        <a:lstStyle/>
        <a:p>
          <a:r>
            <a:rPr lang="en-US" sz="2000" b="0" i="0" u="none" dirty="0"/>
            <a:t>Self care</a:t>
          </a:r>
        </a:p>
      </dgm:t>
    </dgm:pt>
    <dgm:pt modelId="{8F43C7DF-7662-403A-9CC4-15D18716AC4C}" type="parTrans" cxnId="{8BEC171C-689E-495D-A508-4620B85AC74F}">
      <dgm:prSet/>
      <dgm:spPr/>
      <dgm:t>
        <a:bodyPr/>
        <a:lstStyle/>
        <a:p>
          <a:endParaRPr lang="en-US"/>
        </a:p>
      </dgm:t>
    </dgm:pt>
    <dgm:pt modelId="{7ECE7BCB-4E9C-45E1-8DEC-7FEB235B7F6C}" type="sibTrans" cxnId="{8BEC171C-689E-495D-A508-4620B85AC74F}">
      <dgm:prSet/>
      <dgm:spPr/>
      <dgm:t>
        <a:bodyPr/>
        <a:lstStyle/>
        <a:p>
          <a:endParaRPr lang="en-US"/>
        </a:p>
      </dgm:t>
    </dgm:pt>
    <dgm:pt modelId="{D433BA04-FEC6-4283-9DAD-976FF6B7FBAE}">
      <dgm:prSet custT="1"/>
      <dgm:spPr/>
      <dgm:t>
        <a:bodyPr lIns="91440" tIns="182880" rIns="0"/>
        <a:lstStyle/>
        <a:p>
          <a:r>
            <a:rPr lang="en-US" sz="2000" b="0" i="0" u="none" dirty="0"/>
            <a:t>Other care</a:t>
          </a:r>
        </a:p>
      </dgm:t>
    </dgm:pt>
    <dgm:pt modelId="{9793CE5A-82F9-426E-B5B6-001649CDBB74}" type="parTrans" cxnId="{4AC93718-CB5E-46FF-B22C-9BC8EBDE387A}">
      <dgm:prSet/>
      <dgm:spPr/>
      <dgm:t>
        <a:bodyPr/>
        <a:lstStyle/>
        <a:p>
          <a:endParaRPr lang="en-US"/>
        </a:p>
      </dgm:t>
    </dgm:pt>
    <dgm:pt modelId="{FF5FA0DB-68FD-4451-8A36-C89F81ABFEFF}" type="sibTrans" cxnId="{4AC93718-CB5E-46FF-B22C-9BC8EBDE387A}">
      <dgm:prSet/>
      <dgm:spPr/>
      <dgm:t>
        <a:bodyPr/>
        <a:lstStyle/>
        <a:p>
          <a:endParaRPr lang="en-US"/>
        </a:p>
      </dgm:t>
    </dgm:pt>
    <dgm:pt modelId="{8CCD1B11-1BDB-40AB-8A86-E23CB558BD0D}">
      <dgm:prSet custT="1"/>
      <dgm:spPr/>
      <dgm:t>
        <a:bodyPr lIns="91440" tIns="182880" rIns="0"/>
        <a:lstStyle/>
        <a:p>
          <a:r>
            <a:rPr lang="en-US" sz="2000" b="0" i="0" u="none" dirty="0"/>
            <a:t>Strained</a:t>
          </a:r>
        </a:p>
      </dgm:t>
    </dgm:pt>
    <dgm:pt modelId="{D70E63ED-DDF2-4572-864E-0CA9B9329749}" type="parTrans" cxnId="{7B256369-5C63-4AFC-BD28-ED804713C53C}">
      <dgm:prSet/>
      <dgm:spPr/>
      <dgm:t>
        <a:bodyPr/>
        <a:lstStyle/>
        <a:p>
          <a:endParaRPr lang="en-US"/>
        </a:p>
      </dgm:t>
    </dgm:pt>
    <dgm:pt modelId="{4D2A71CB-D6DF-4266-88BE-8EACD9123D5E}" type="sibTrans" cxnId="{7B256369-5C63-4AFC-BD28-ED804713C53C}">
      <dgm:prSet/>
      <dgm:spPr/>
      <dgm:t>
        <a:bodyPr/>
        <a:lstStyle/>
        <a:p>
          <a:endParaRPr lang="en-US"/>
        </a:p>
      </dgm:t>
    </dgm:pt>
    <dgm:pt modelId="{5374D578-832C-45BB-91B6-3AD5D9C50621}">
      <dgm:prSet custT="1"/>
      <dgm:spPr/>
      <dgm:t>
        <a:bodyPr lIns="91440" tIns="182880" rIns="0"/>
        <a:lstStyle/>
        <a:p>
          <a:r>
            <a:rPr lang="en-US" sz="2000" b="0" i="0" u="none" dirty="0"/>
            <a:t>Able to recover</a:t>
          </a:r>
        </a:p>
      </dgm:t>
    </dgm:pt>
    <dgm:pt modelId="{1A21B47C-1466-4407-81FE-99967935E104}" type="parTrans" cxnId="{3BE7DF03-3EC1-40B7-A13C-A19D743F668E}">
      <dgm:prSet/>
      <dgm:spPr/>
      <dgm:t>
        <a:bodyPr/>
        <a:lstStyle/>
        <a:p>
          <a:endParaRPr lang="en-US"/>
        </a:p>
      </dgm:t>
    </dgm:pt>
    <dgm:pt modelId="{56B87859-01DC-46D2-BE24-4A55EBE7803C}" type="sibTrans" cxnId="{3BE7DF03-3EC1-40B7-A13C-A19D743F668E}">
      <dgm:prSet/>
      <dgm:spPr/>
      <dgm:t>
        <a:bodyPr/>
        <a:lstStyle/>
        <a:p>
          <a:endParaRPr lang="en-US"/>
        </a:p>
      </dgm:t>
    </dgm:pt>
    <dgm:pt modelId="{252AC35B-8C6B-481D-8F9B-B93025D90630}">
      <dgm:prSet custT="1"/>
      <dgm:spPr/>
      <dgm:t>
        <a:bodyPr lIns="91440" tIns="182880" rIns="0"/>
        <a:lstStyle/>
        <a:p>
          <a:endParaRPr lang="en-US" sz="2000" b="1" i="0" u="none" dirty="0"/>
        </a:p>
        <a:p>
          <a:r>
            <a:rPr lang="en-US" sz="2200" b="1" i="0" u="none" dirty="0"/>
            <a:t>Causes</a:t>
          </a:r>
          <a:endParaRPr lang="en-US" sz="2200" dirty="0"/>
        </a:p>
      </dgm:t>
    </dgm:pt>
    <dgm:pt modelId="{31F63437-8C31-4481-983C-B7AD8F6535AC}" type="parTrans" cxnId="{106D9CD2-26F4-404A-895D-FA324615CE5B}">
      <dgm:prSet/>
      <dgm:spPr/>
      <dgm:t>
        <a:bodyPr/>
        <a:lstStyle/>
        <a:p>
          <a:endParaRPr lang="en-US"/>
        </a:p>
      </dgm:t>
    </dgm:pt>
    <dgm:pt modelId="{BF004139-C1C1-47C5-A12D-20727E37A1DB}" type="sibTrans" cxnId="{106D9CD2-26F4-404A-895D-FA324615CE5B}">
      <dgm:prSet/>
      <dgm:spPr/>
      <dgm:t>
        <a:bodyPr/>
        <a:lstStyle/>
        <a:p>
          <a:endParaRPr lang="en-US"/>
        </a:p>
      </dgm:t>
    </dgm:pt>
    <dgm:pt modelId="{5B97C5A5-131D-4276-AC6F-3CA62D1B5CDE}">
      <dgm:prSet custT="1"/>
      <dgm:spPr/>
      <dgm:t>
        <a:bodyPr lIns="91440" tIns="182880" rIns="0"/>
        <a:lstStyle/>
        <a:p>
          <a:r>
            <a:rPr lang="en-US" sz="2000" b="0" i="0" u="none" dirty="0"/>
            <a:t>Normal daily stress</a:t>
          </a:r>
        </a:p>
      </dgm:t>
    </dgm:pt>
    <dgm:pt modelId="{78735283-D5DA-4476-8B7E-FBF67082A865}" type="parTrans" cxnId="{9F23882A-DF33-4849-97E2-B457FDF51138}">
      <dgm:prSet/>
      <dgm:spPr/>
      <dgm:t>
        <a:bodyPr/>
        <a:lstStyle/>
        <a:p>
          <a:endParaRPr lang="en-US"/>
        </a:p>
      </dgm:t>
    </dgm:pt>
    <dgm:pt modelId="{18A331B7-5177-4291-AEE1-AF9EFA2B271C}" type="sibTrans" cxnId="{9F23882A-DF33-4849-97E2-B457FDF51138}">
      <dgm:prSet/>
      <dgm:spPr/>
      <dgm:t>
        <a:bodyPr/>
        <a:lstStyle/>
        <a:p>
          <a:endParaRPr lang="en-US"/>
        </a:p>
      </dgm:t>
    </dgm:pt>
    <dgm:pt modelId="{6B2505E4-5A60-44A4-AC9F-3A9425A8982D}">
      <dgm:prSet custT="1"/>
      <dgm:spPr/>
      <dgm:t>
        <a:bodyPr lIns="91440" tIns="182880" rIns="0"/>
        <a:lstStyle/>
        <a:p>
          <a:r>
            <a:rPr lang="en-US" sz="2000" b="0" i="0" u="none" dirty="0"/>
            <a:t>Not being pushed too far or too hard</a:t>
          </a:r>
        </a:p>
      </dgm:t>
    </dgm:pt>
    <dgm:pt modelId="{C8691B7D-8931-4845-926D-301A678DC271}" type="parTrans" cxnId="{AA9D6C31-E668-4735-A0A8-8E67DD89B4FB}">
      <dgm:prSet/>
      <dgm:spPr/>
      <dgm:t>
        <a:bodyPr/>
        <a:lstStyle/>
        <a:p>
          <a:endParaRPr lang="en-US"/>
        </a:p>
      </dgm:t>
    </dgm:pt>
    <dgm:pt modelId="{3C1DACD0-2144-444D-A2AA-7FA1CB96A0E1}" type="sibTrans" cxnId="{AA9D6C31-E668-4735-A0A8-8E67DD89B4FB}">
      <dgm:prSet/>
      <dgm:spPr/>
      <dgm:t>
        <a:bodyPr/>
        <a:lstStyle/>
        <a:p>
          <a:endParaRPr lang="en-US"/>
        </a:p>
      </dgm:t>
    </dgm:pt>
    <dgm:pt modelId="{732481F7-EF40-4D2C-BB6C-F85FC3C6F57D}">
      <dgm:prSet custT="1"/>
      <dgm:spPr/>
      <dgm:t>
        <a:bodyPr lIns="91440" tIns="182880" rIns="0"/>
        <a:lstStyle/>
        <a:p>
          <a:endParaRPr lang="en-US" sz="2000" b="1" i="0" u="none" dirty="0"/>
        </a:p>
        <a:p>
          <a:r>
            <a:rPr lang="en-US" sz="2200" b="1" i="0" u="none" dirty="0"/>
            <a:t>Your Role</a:t>
          </a:r>
          <a:endParaRPr lang="en-US" sz="2200" dirty="0"/>
        </a:p>
      </dgm:t>
    </dgm:pt>
    <dgm:pt modelId="{89104696-B395-45C8-94D7-AE0D511DF7A1}" type="parTrans" cxnId="{093FCCFD-0B9F-404E-94CA-05F7EE6559F7}">
      <dgm:prSet/>
      <dgm:spPr/>
      <dgm:t>
        <a:bodyPr/>
        <a:lstStyle/>
        <a:p>
          <a:endParaRPr lang="en-US"/>
        </a:p>
      </dgm:t>
    </dgm:pt>
    <dgm:pt modelId="{A1FEE6F4-302E-42A8-8929-6E67FAC13D82}" type="sibTrans" cxnId="{093FCCFD-0B9F-404E-94CA-05F7EE6559F7}">
      <dgm:prSet/>
      <dgm:spPr/>
      <dgm:t>
        <a:bodyPr/>
        <a:lstStyle/>
        <a:p>
          <a:endParaRPr lang="en-US"/>
        </a:p>
      </dgm:t>
    </dgm:pt>
    <dgm:pt modelId="{F441C5BF-5627-4BD2-B511-2230315429D7}">
      <dgm:prSet custT="1"/>
      <dgm:spPr/>
      <dgm:t>
        <a:bodyPr lIns="91440" tIns="182880" rIns="0"/>
        <a:lstStyle/>
        <a:p>
          <a:r>
            <a:rPr lang="en-US" sz="2000" b="0" i="0" u="none" dirty="0"/>
            <a:t>Alternate exertion with rest</a:t>
          </a:r>
        </a:p>
      </dgm:t>
    </dgm:pt>
    <dgm:pt modelId="{551B9AE5-2A80-4C65-A368-1ED690A6564B}" type="parTrans" cxnId="{E7D08423-EF4B-4153-9A3E-6A70AA6AB020}">
      <dgm:prSet/>
      <dgm:spPr/>
      <dgm:t>
        <a:bodyPr/>
        <a:lstStyle/>
        <a:p>
          <a:endParaRPr lang="en-US"/>
        </a:p>
      </dgm:t>
    </dgm:pt>
    <dgm:pt modelId="{19B0B4D6-BBB9-4EA4-A1F3-0593979F4EAA}" type="sibTrans" cxnId="{E7D08423-EF4B-4153-9A3E-6A70AA6AB020}">
      <dgm:prSet/>
      <dgm:spPr/>
      <dgm:t>
        <a:bodyPr/>
        <a:lstStyle/>
        <a:p>
          <a:endParaRPr lang="en-US"/>
        </a:p>
      </dgm:t>
    </dgm:pt>
    <dgm:pt modelId="{5B8F16EF-8CEB-4D46-87E6-D12C10D52269}">
      <dgm:prSet custT="1"/>
      <dgm:spPr/>
      <dgm:t>
        <a:bodyPr lIns="91440" tIns="182880" rIns="0"/>
        <a:lstStyle/>
        <a:p>
          <a:r>
            <a:rPr lang="en-US" sz="2000" b="0" i="0" u="none" dirty="0"/>
            <a:t>Monitor your own well-being</a:t>
          </a:r>
        </a:p>
      </dgm:t>
    </dgm:pt>
    <dgm:pt modelId="{3B487CB3-491A-437B-84C5-B50469BD744D}" type="parTrans" cxnId="{8078DC07-0BB4-408E-A3BC-7E40B1D708A1}">
      <dgm:prSet/>
      <dgm:spPr/>
      <dgm:t>
        <a:bodyPr/>
        <a:lstStyle/>
        <a:p>
          <a:endParaRPr lang="en-US"/>
        </a:p>
      </dgm:t>
    </dgm:pt>
    <dgm:pt modelId="{C34BDBFE-EB50-4FFF-A75F-C9522FF98244}" type="sibTrans" cxnId="{8078DC07-0BB4-408E-A3BC-7E40B1D708A1}">
      <dgm:prSet/>
      <dgm:spPr/>
      <dgm:t>
        <a:bodyPr/>
        <a:lstStyle/>
        <a:p>
          <a:endParaRPr lang="en-US"/>
        </a:p>
      </dgm:t>
    </dgm:pt>
    <dgm:pt modelId="{7D06E838-67BC-44A1-8B04-0C3EB828A3F5}">
      <dgm:prSet custT="1"/>
      <dgm:spPr/>
      <dgm:t>
        <a:bodyPr lIns="91440" tIns="182880" rIns="0"/>
        <a:lstStyle/>
        <a:p>
          <a:r>
            <a:rPr lang="en-US" sz="2000" b="0" i="0" u="none" dirty="0"/>
            <a:t>Harmed by stress</a:t>
          </a:r>
        </a:p>
      </dgm:t>
    </dgm:pt>
    <dgm:pt modelId="{36E5B0BC-7459-4579-B552-FB7BE3E2A92B}" type="parTrans" cxnId="{45E84924-8143-45B7-B222-D5F597B1DCF4}">
      <dgm:prSet/>
      <dgm:spPr/>
      <dgm:t>
        <a:bodyPr/>
        <a:lstStyle/>
        <a:p>
          <a:endParaRPr lang="en-US"/>
        </a:p>
      </dgm:t>
    </dgm:pt>
    <dgm:pt modelId="{CD23367D-125E-4B80-8668-672FD07E0C25}" type="sibTrans" cxnId="{45E84924-8143-45B7-B222-D5F597B1DCF4}">
      <dgm:prSet/>
      <dgm:spPr/>
      <dgm:t>
        <a:bodyPr/>
        <a:lstStyle/>
        <a:p>
          <a:endParaRPr lang="en-US"/>
        </a:p>
      </dgm:t>
    </dgm:pt>
    <dgm:pt modelId="{86F85A93-0E2B-4498-B30E-F0E8A51B70E1}">
      <dgm:prSet custT="1"/>
      <dgm:spPr/>
      <dgm:t>
        <a:bodyPr lIns="91440" tIns="182880" rIns="0"/>
        <a:lstStyle/>
        <a:p>
          <a:r>
            <a:rPr lang="en-US" sz="2000" b="0" i="0" u="none" dirty="0"/>
            <a:t>Pain</a:t>
          </a:r>
        </a:p>
      </dgm:t>
    </dgm:pt>
    <dgm:pt modelId="{56E5B534-E1F1-40B5-BDA6-F9E4E3D260E3}" type="parTrans" cxnId="{6EC58E2D-5606-4951-A034-50F3357A1A14}">
      <dgm:prSet/>
      <dgm:spPr/>
      <dgm:t>
        <a:bodyPr/>
        <a:lstStyle/>
        <a:p>
          <a:endParaRPr lang="en-US"/>
        </a:p>
      </dgm:t>
    </dgm:pt>
    <dgm:pt modelId="{3BF1CD15-029A-46CD-AEF1-CD1AA19819EA}" type="sibTrans" cxnId="{6EC58E2D-5606-4951-A034-50F3357A1A14}">
      <dgm:prSet/>
      <dgm:spPr/>
      <dgm:t>
        <a:bodyPr/>
        <a:lstStyle/>
        <a:p>
          <a:endParaRPr lang="en-US"/>
        </a:p>
      </dgm:t>
    </dgm:pt>
    <dgm:pt modelId="{6C8D79D6-B0F8-498A-AC48-6F30B91ABEE5}">
      <dgm:prSet custT="1"/>
      <dgm:spPr/>
      <dgm:t>
        <a:bodyPr lIns="91440" tIns="182880" rIns="0"/>
        <a:lstStyle/>
        <a:p>
          <a:endParaRPr lang="en-US" sz="2000" b="1" i="0" u="none" dirty="0"/>
        </a:p>
        <a:p>
          <a:r>
            <a:rPr lang="en-US" sz="2200" b="1" i="0" u="none" dirty="0"/>
            <a:t>Causes</a:t>
          </a:r>
          <a:endParaRPr lang="en-US" sz="2200" dirty="0"/>
        </a:p>
      </dgm:t>
    </dgm:pt>
    <dgm:pt modelId="{69933A08-8A26-4AF0-A173-584CB32C3C5D}" type="parTrans" cxnId="{5B7D03E4-A32D-4668-BBE4-F2E17FA57B46}">
      <dgm:prSet/>
      <dgm:spPr/>
      <dgm:t>
        <a:bodyPr/>
        <a:lstStyle/>
        <a:p>
          <a:endParaRPr lang="en-US"/>
        </a:p>
      </dgm:t>
    </dgm:pt>
    <dgm:pt modelId="{624A088A-7E07-4348-8176-DAEEB254D764}" type="sibTrans" cxnId="{5B7D03E4-A32D-4668-BBE4-F2E17FA57B46}">
      <dgm:prSet/>
      <dgm:spPr/>
      <dgm:t>
        <a:bodyPr/>
        <a:lstStyle/>
        <a:p>
          <a:endParaRPr lang="en-US"/>
        </a:p>
      </dgm:t>
    </dgm:pt>
    <dgm:pt modelId="{16256931-C13C-4475-956B-FC726BDDD403}">
      <dgm:prSet custT="1"/>
      <dgm:spPr/>
      <dgm:t>
        <a:bodyPr lIns="91440" tIns="182880" rIns="0"/>
        <a:lstStyle/>
        <a:p>
          <a:r>
            <a:rPr lang="en-US" sz="2000" b="0" i="0" u="none" dirty="0"/>
            <a:t>Life threat</a:t>
          </a:r>
        </a:p>
      </dgm:t>
    </dgm:pt>
    <dgm:pt modelId="{C4659E1E-7DCD-44FD-AA22-5FEF0F016890}" type="parTrans" cxnId="{E008D68E-07D6-4578-AA64-95D47A7327DF}">
      <dgm:prSet/>
      <dgm:spPr/>
      <dgm:t>
        <a:bodyPr/>
        <a:lstStyle/>
        <a:p>
          <a:endParaRPr lang="en-US"/>
        </a:p>
      </dgm:t>
    </dgm:pt>
    <dgm:pt modelId="{5351FF4A-9429-4399-864C-DC7400AB0F40}" type="sibTrans" cxnId="{E008D68E-07D6-4578-AA64-95D47A7327DF}">
      <dgm:prSet/>
      <dgm:spPr/>
      <dgm:t>
        <a:bodyPr/>
        <a:lstStyle/>
        <a:p>
          <a:endParaRPr lang="en-US"/>
        </a:p>
      </dgm:t>
    </dgm:pt>
    <dgm:pt modelId="{9EEE6ADA-083C-4967-AA27-CA84B7F5A737}">
      <dgm:prSet custT="1"/>
      <dgm:spPr/>
      <dgm:t>
        <a:bodyPr lIns="91440" tIns="182880" rIns="0"/>
        <a:lstStyle/>
        <a:p>
          <a:r>
            <a:rPr lang="en-US" sz="2000" b="0" i="0" u="none" dirty="0"/>
            <a:t>Loss</a:t>
          </a:r>
        </a:p>
      </dgm:t>
    </dgm:pt>
    <dgm:pt modelId="{92B838A4-68B6-4437-B835-7E8CDE8D9231}" type="parTrans" cxnId="{6D1196CA-3CA4-471B-989A-D50E2D036DE3}">
      <dgm:prSet/>
      <dgm:spPr/>
      <dgm:t>
        <a:bodyPr/>
        <a:lstStyle/>
        <a:p>
          <a:endParaRPr lang="en-US"/>
        </a:p>
      </dgm:t>
    </dgm:pt>
    <dgm:pt modelId="{29C7EB9A-1E7B-4D49-95AB-3D3985007BB2}" type="sibTrans" cxnId="{6D1196CA-3CA4-471B-989A-D50E2D036DE3}">
      <dgm:prSet/>
      <dgm:spPr/>
      <dgm:t>
        <a:bodyPr/>
        <a:lstStyle/>
        <a:p>
          <a:endParaRPr lang="en-US"/>
        </a:p>
      </dgm:t>
    </dgm:pt>
    <dgm:pt modelId="{AC196EDC-29DD-4995-9C61-9A1DD6AC1C7C}">
      <dgm:prSet custT="1"/>
      <dgm:spPr/>
      <dgm:t>
        <a:bodyPr lIns="91440" tIns="182880" rIns="0"/>
        <a:lstStyle/>
        <a:p>
          <a:r>
            <a:rPr lang="en-US" sz="2000" b="0" i="0" u="none" dirty="0"/>
            <a:t>Moral injury</a:t>
          </a:r>
        </a:p>
      </dgm:t>
    </dgm:pt>
    <dgm:pt modelId="{B093C2DA-E66E-4685-8ACC-94573FFC11A1}" type="parTrans" cxnId="{F134D01B-7EDF-473E-BD08-4B35E8B99C1F}">
      <dgm:prSet/>
      <dgm:spPr/>
      <dgm:t>
        <a:bodyPr/>
        <a:lstStyle/>
        <a:p>
          <a:endParaRPr lang="en-US"/>
        </a:p>
      </dgm:t>
    </dgm:pt>
    <dgm:pt modelId="{72FAF165-B922-4E65-980C-3BE5B18EB284}" type="sibTrans" cxnId="{F134D01B-7EDF-473E-BD08-4B35E8B99C1F}">
      <dgm:prSet/>
      <dgm:spPr/>
      <dgm:t>
        <a:bodyPr/>
        <a:lstStyle/>
        <a:p>
          <a:endParaRPr lang="en-US"/>
        </a:p>
      </dgm:t>
    </dgm:pt>
    <dgm:pt modelId="{19ABD1DD-9EEC-4086-A8E0-7AF6868E0232}">
      <dgm:prSet custT="1"/>
      <dgm:spPr/>
      <dgm:t>
        <a:bodyPr lIns="91440" tIns="182880" rIns="0"/>
        <a:lstStyle/>
        <a:p>
          <a:r>
            <a:rPr lang="en-US" sz="2000" b="0" i="0" u="none" dirty="0"/>
            <a:t>Wear and tear</a:t>
          </a:r>
        </a:p>
      </dgm:t>
    </dgm:pt>
    <dgm:pt modelId="{B0D68A9F-B964-4A98-A527-B9172E7EFAB7}" type="parTrans" cxnId="{1193CEF5-3686-43E4-93A6-2C8B70971767}">
      <dgm:prSet/>
      <dgm:spPr/>
      <dgm:t>
        <a:bodyPr/>
        <a:lstStyle/>
        <a:p>
          <a:endParaRPr lang="en-US"/>
        </a:p>
      </dgm:t>
    </dgm:pt>
    <dgm:pt modelId="{20B534A9-7767-47FE-A80B-B1D2DB9B8CE0}" type="sibTrans" cxnId="{1193CEF5-3686-43E4-93A6-2C8B70971767}">
      <dgm:prSet/>
      <dgm:spPr/>
      <dgm:t>
        <a:bodyPr/>
        <a:lstStyle/>
        <a:p>
          <a:endParaRPr lang="en-US"/>
        </a:p>
      </dgm:t>
    </dgm:pt>
    <dgm:pt modelId="{B7CC15DB-972C-4DD4-AA96-BD9EA49E92E4}">
      <dgm:prSet custT="1"/>
      <dgm:spPr/>
      <dgm:t>
        <a:bodyPr lIns="91440" tIns="182880" rIns="0"/>
        <a:lstStyle/>
        <a:p>
          <a:endParaRPr lang="en-US" sz="2000" dirty="0"/>
        </a:p>
      </dgm:t>
    </dgm:pt>
    <dgm:pt modelId="{6E2EDD9D-8602-43C6-8B65-1E09A31ECB2F}" type="parTrans" cxnId="{E32615BD-A8A9-4B5C-9260-18F4060603FD}">
      <dgm:prSet/>
      <dgm:spPr/>
      <dgm:t>
        <a:bodyPr/>
        <a:lstStyle/>
        <a:p>
          <a:endParaRPr lang="en-US"/>
        </a:p>
      </dgm:t>
    </dgm:pt>
    <dgm:pt modelId="{51ECD015-82EB-4610-A293-C8A81DF9D451}" type="sibTrans" cxnId="{E32615BD-A8A9-4B5C-9260-18F4060603FD}">
      <dgm:prSet/>
      <dgm:spPr/>
      <dgm:t>
        <a:bodyPr/>
        <a:lstStyle/>
        <a:p>
          <a:endParaRPr lang="en-US"/>
        </a:p>
      </dgm:t>
    </dgm:pt>
    <dgm:pt modelId="{D65BE153-8A02-4681-9200-912766B12396}">
      <dgm:prSet custT="1"/>
      <dgm:spPr/>
      <dgm:t>
        <a:bodyPr lIns="91440" tIns="182880" rIns="0"/>
        <a:lstStyle/>
        <a:p>
          <a:r>
            <a:rPr lang="en-US" sz="2200" b="1" i="0" u="none" dirty="0"/>
            <a:t>Your Role</a:t>
          </a:r>
          <a:endParaRPr lang="en-US" sz="2200" b="0" i="0" u="none" dirty="0"/>
        </a:p>
      </dgm:t>
    </dgm:pt>
    <dgm:pt modelId="{B0581623-92CA-4142-B0B1-271EEC24C65B}" type="parTrans" cxnId="{5D8C0B7C-BBDB-47E1-A690-EAF1F33EF822}">
      <dgm:prSet/>
      <dgm:spPr/>
      <dgm:t>
        <a:bodyPr/>
        <a:lstStyle/>
        <a:p>
          <a:endParaRPr lang="en-US"/>
        </a:p>
      </dgm:t>
    </dgm:pt>
    <dgm:pt modelId="{9EA628CE-3288-478D-B8AD-462C22C4E51E}" type="sibTrans" cxnId="{5D8C0B7C-BBDB-47E1-A690-EAF1F33EF822}">
      <dgm:prSet/>
      <dgm:spPr/>
      <dgm:t>
        <a:bodyPr/>
        <a:lstStyle/>
        <a:p>
          <a:endParaRPr lang="en-US"/>
        </a:p>
      </dgm:t>
    </dgm:pt>
    <dgm:pt modelId="{5BE4B89B-D94F-4078-A896-9D2A63EF6A42}">
      <dgm:prSet custT="1"/>
      <dgm:spPr/>
      <dgm:t>
        <a:bodyPr lIns="91440" tIns="182880" rIns="0"/>
        <a:lstStyle/>
        <a:p>
          <a:r>
            <a:rPr lang="en-US" sz="2000" b="0" i="0" u="none" dirty="0"/>
            <a:t>Recognize stress injuries early</a:t>
          </a:r>
        </a:p>
      </dgm:t>
    </dgm:pt>
    <dgm:pt modelId="{5AC85ECD-48EE-4E01-A738-2B5564399E9D}" type="parTrans" cxnId="{1B6638EC-6CFF-4A00-8227-5E62F597B227}">
      <dgm:prSet/>
      <dgm:spPr/>
      <dgm:t>
        <a:bodyPr/>
        <a:lstStyle/>
        <a:p>
          <a:endParaRPr lang="en-US"/>
        </a:p>
      </dgm:t>
    </dgm:pt>
    <dgm:pt modelId="{2A3A58DB-6141-4921-AB4E-2E1543C4604E}" type="sibTrans" cxnId="{1B6638EC-6CFF-4A00-8227-5E62F597B227}">
      <dgm:prSet/>
      <dgm:spPr/>
      <dgm:t>
        <a:bodyPr/>
        <a:lstStyle/>
        <a:p>
          <a:endParaRPr lang="en-US"/>
        </a:p>
      </dgm:t>
    </dgm:pt>
    <dgm:pt modelId="{8C951DFA-E05C-4DB2-A179-B7BCDC5CD60E}">
      <dgm:prSet custT="1"/>
      <dgm:spPr/>
      <dgm:t>
        <a:bodyPr lIns="91440" tIns="182880" rIns="0"/>
        <a:lstStyle/>
        <a:p>
          <a:r>
            <a:rPr lang="en-US" sz="2000" b="0" i="0" u="none" dirty="0"/>
            <a:t>Remember and use the 7 C’s of Stress First Aid</a:t>
          </a:r>
        </a:p>
      </dgm:t>
    </dgm:pt>
    <dgm:pt modelId="{4FC54CF1-4869-4065-AA8A-5A0F8677DAE5}" type="parTrans" cxnId="{50BBD522-71D9-46D6-82D5-67A1E642B28F}">
      <dgm:prSet/>
      <dgm:spPr/>
      <dgm:t>
        <a:bodyPr/>
        <a:lstStyle/>
        <a:p>
          <a:endParaRPr lang="en-US"/>
        </a:p>
      </dgm:t>
    </dgm:pt>
    <dgm:pt modelId="{73571CF4-384E-4B83-9211-189B84AAE6F1}" type="sibTrans" cxnId="{50BBD522-71D9-46D6-82D5-67A1E642B28F}">
      <dgm:prSet/>
      <dgm:spPr/>
      <dgm:t>
        <a:bodyPr/>
        <a:lstStyle/>
        <a:p>
          <a:endParaRPr lang="en-US"/>
        </a:p>
      </dgm:t>
    </dgm:pt>
    <dgm:pt modelId="{D778FF83-AA33-4841-A1BA-46169F23269A}">
      <dgm:prSet custT="1"/>
      <dgm:spPr/>
      <dgm:t>
        <a:bodyPr lIns="91440" tIns="182880" rIns="0"/>
        <a:lstStyle/>
        <a:p>
          <a:r>
            <a:rPr lang="en-US" sz="2000" b="0" i="0" u="none" dirty="0"/>
            <a:t>Disease</a:t>
          </a:r>
        </a:p>
      </dgm:t>
    </dgm:pt>
    <dgm:pt modelId="{41E85065-8193-4E15-9618-53FAFF16351C}" type="parTrans" cxnId="{615710FD-D6D5-4968-AF4C-2078FDED9F6F}">
      <dgm:prSet/>
      <dgm:spPr/>
      <dgm:t>
        <a:bodyPr/>
        <a:lstStyle/>
        <a:p>
          <a:endParaRPr lang="en-US"/>
        </a:p>
      </dgm:t>
    </dgm:pt>
    <dgm:pt modelId="{7A8C61F1-02D6-4AFE-A243-7373467F8A26}" type="sibTrans" cxnId="{615710FD-D6D5-4968-AF4C-2078FDED9F6F}">
      <dgm:prSet/>
      <dgm:spPr/>
      <dgm:t>
        <a:bodyPr/>
        <a:lstStyle/>
        <a:p>
          <a:endParaRPr lang="en-US"/>
        </a:p>
      </dgm:t>
    </dgm:pt>
    <dgm:pt modelId="{DC8DB6BC-0AF2-42D2-BBE0-ACCDA796BE3A}">
      <dgm:prSet custT="1"/>
      <dgm:spPr/>
      <dgm:t>
        <a:bodyPr lIns="91440" tIns="182880" rIns="0"/>
        <a:lstStyle/>
        <a:p>
          <a:r>
            <a:rPr lang="en-US" sz="2000" b="0" i="0" u="none" dirty="0"/>
            <a:t>Loss of quality of life</a:t>
          </a:r>
        </a:p>
      </dgm:t>
    </dgm:pt>
    <dgm:pt modelId="{AAC11825-3AE8-4789-B8D9-F38C811EBC15}" type="parTrans" cxnId="{B9375D5F-08E3-437D-B1CE-F083461F7C6B}">
      <dgm:prSet/>
      <dgm:spPr/>
      <dgm:t>
        <a:bodyPr/>
        <a:lstStyle/>
        <a:p>
          <a:endParaRPr lang="en-US"/>
        </a:p>
      </dgm:t>
    </dgm:pt>
    <dgm:pt modelId="{E34E7B9E-0560-402F-8D25-AE33E7B3EFC2}" type="sibTrans" cxnId="{B9375D5F-08E3-437D-B1CE-F083461F7C6B}">
      <dgm:prSet/>
      <dgm:spPr/>
      <dgm:t>
        <a:bodyPr/>
        <a:lstStyle/>
        <a:p>
          <a:endParaRPr lang="en-US"/>
        </a:p>
      </dgm:t>
    </dgm:pt>
    <dgm:pt modelId="{6869082A-4A2A-41DB-8249-39E39FDBF9CC}">
      <dgm:prSet custT="1"/>
      <dgm:spPr/>
      <dgm:t>
        <a:bodyPr lIns="91440" tIns="182880" rIns="0"/>
        <a:lstStyle/>
        <a:p>
          <a:endParaRPr lang="en-US" sz="2000" b="1" i="0" u="none" dirty="0"/>
        </a:p>
        <a:p>
          <a:r>
            <a:rPr lang="en-US" sz="2200" b="1" i="0" u="none" dirty="0"/>
            <a:t>Causes</a:t>
          </a:r>
          <a:endParaRPr lang="en-US" sz="2200" dirty="0"/>
        </a:p>
      </dgm:t>
    </dgm:pt>
    <dgm:pt modelId="{CD8B0E38-E2FB-4BBE-BE11-AD49118756C8}" type="parTrans" cxnId="{5CD24959-6C6B-4FD8-B7E8-02E6986203EC}">
      <dgm:prSet/>
      <dgm:spPr/>
      <dgm:t>
        <a:bodyPr/>
        <a:lstStyle/>
        <a:p>
          <a:endParaRPr lang="en-US"/>
        </a:p>
      </dgm:t>
    </dgm:pt>
    <dgm:pt modelId="{E0DB9A7F-2EE8-4777-8200-914542616C34}" type="sibTrans" cxnId="{5CD24959-6C6B-4FD8-B7E8-02E6986203EC}">
      <dgm:prSet/>
      <dgm:spPr/>
      <dgm:t>
        <a:bodyPr/>
        <a:lstStyle/>
        <a:p>
          <a:endParaRPr lang="en-US"/>
        </a:p>
      </dgm:t>
    </dgm:pt>
    <dgm:pt modelId="{0616C4E0-4E48-4256-AFC9-892D91122E5E}">
      <dgm:prSet custT="1"/>
      <dgm:spPr/>
      <dgm:t>
        <a:bodyPr lIns="91440" tIns="182880" rIns="0"/>
        <a:lstStyle/>
        <a:p>
          <a:r>
            <a:rPr lang="en-US" sz="2000" b="0" i="0" u="none" dirty="0"/>
            <a:t>Unhealed Orange Zone Stress injuries</a:t>
          </a:r>
        </a:p>
      </dgm:t>
    </dgm:pt>
    <dgm:pt modelId="{4DC93685-C06B-42AF-A797-65AE7AE3BA8F}" type="parTrans" cxnId="{49EF5A34-8A2B-471A-95CF-4EFBFF4CF1BE}">
      <dgm:prSet/>
      <dgm:spPr/>
      <dgm:t>
        <a:bodyPr/>
        <a:lstStyle/>
        <a:p>
          <a:endParaRPr lang="en-US"/>
        </a:p>
      </dgm:t>
    </dgm:pt>
    <dgm:pt modelId="{6F699B59-13B9-46D1-AEFF-FAF88C054C50}" type="sibTrans" cxnId="{49EF5A34-8A2B-471A-95CF-4EFBFF4CF1BE}">
      <dgm:prSet/>
      <dgm:spPr/>
      <dgm:t>
        <a:bodyPr/>
        <a:lstStyle/>
        <a:p>
          <a:endParaRPr lang="en-US"/>
        </a:p>
      </dgm:t>
    </dgm:pt>
    <dgm:pt modelId="{0205EEEB-7887-494D-8E2F-3CD14F7AE87F}">
      <dgm:prSet custT="1"/>
      <dgm:spPr/>
      <dgm:t>
        <a:bodyPr lIns="91440" tIns="182880" rIns="0"/>
        <a:lstStyle/>
        <a:p>
          <a:r>
            <a:rPr lang="en-US" sz="2000" b="0" i="0" u="none" dirty="0"/>
            <a:t>Secondary conditions</a:t>
          </a:r>
        </a:p>
      </dgm:t>
    </dgm:pt>
    <dgm:pt modelId="{DD0663B5-E977-43A8-9A2A-CAB49644769D}" type="parTrans" cxnId="{C22499A1-5200-4E13-A368-CE66ED49D34D}">
      <dgm:prSet/>
      <dgm:spPr/>
      <dgm:t>
        <a:bodyPr/>
        <a:lstStyle/>
        <a:p>
          <a:endParaRPr lang="en-US"/>
        </a:p>
      </dgm:t>
    </dgm:pt>
    <dgm:pt modelId="{AD47708A-C3A5-4599-A2EF-E49A67007B1A}" type="sibTrans" cxnId="{C22499A1-5200-4E13-A368-CE66ED49D34D}">
      <dgm:prSet/>
      <dgm:spPr/>
      <dgm:t>
        <a:bodyPr/>
        <a:lstStyle/>
        <a:p>
          <a:endParaRPr lang="en-US"/>
        </a:p>
      </dgm:t>
    </dgm:pt>
    <dgm:pt modelId="{3381A99B-2801-4A49-AEF9-D9DA5F417993}">
      <dgm:prSet custT="1"/>
      <dgm:spPr/>
      <dgm:t>
        <a:bodyPr lIns="91440" tIns="182880" rIns="0"/>
        <a:lstStyle/>
        <a:p>
          <a:endParaRPr lang="en-US" sz="2000" dirty="0"/>
        </a:p>
      </dgm:t>
    </dgm:pt>
    <dgm:pt modelId="{79FD7F4F-A2C7-4C66-966C-339FE1B48825}" type="parTrans" cxnId="{747D2D6E-D830-4BA7-9785-162F5AD5CB78}">
      <dgm:prSet/>
      <dgm:spPr/>
      <dgm:t>
        <a:bodyPr/>
        <a:lstStyle/>
        <a:p>
          <a:endParaRPr lang="en-US"/>
        </a:p>
      </dgm:t>
    </dgm:pt>
    <dgm:pt modelId="{D6C27E06-52E1-46C3-B072-AD855BD0970E}" type="sibTrans" cxnId="{747D2D6E-D830-4BA7-9785-162F5AD5CB78}">
      <dgm:prSet/>
      <dgm:spPr/>
      <dgm:t>
        <a:bodyPr/>
        <a:lstStyle/>
        <a:p>
          <a:endParaRPr lang="en-US"/>
        </a:p>
      </dgm:t>
    </dgm:pt>
    <dgm:pt modelId="{E8EDE960-F0B5-439F-BD52-5BA989BE58B0}">
      <dgm:prSet custT="1"/>
      <dgm:spPr/>
      <dgm:t>
        <a:bodyPr lIns="91440" tIns="182880" rIns="0"/>
        <a:lstStyle/>
        <a:p>
          <a:r>
            <a:rPr lang="en-US" sz="2200" b="1" i="0" u="none" dirty="0"/>
            <a:t>Your Role</a:t>
          </a:r>
          <a:endParaRPr lang="en-US" sz="2200" b="0" i="0" u="none" dirty="0"/>
        </a:p>
      </dgm:t>
    </dgm:pt>
    <dgm:pt modelId="{DDED0E10-2521-45E1-990C-615C1F14FC4A}" type="parTrans" cxnId="{4EDDFAF9-E46D-4D16-8658-18969B643988}">
      <dgm:prSet/>
      <dgm:spPr/>
      <dgm:t>
        <a:bodyPr/>
        <a:lstStyle/>
        <a:p>
          <a:endParaRPr lang="en-US"/>
        </a:p>
      </dgm:t>
    </dgm:pt>
    <dgm:pt modelId="{AFF77676-3999-4BC8-BDF7-0316F4FC98E2}" type="sibTrans" cxnId="{4EDDFAF9-E46D-4D16-8658-18969B643988}">
      <dgm:prSet/>
      <dgm:spPr/>
      <dgm:t>
        <a:bodyPr/>
        <a:lstStyle/>
        <a:p>
          <a:endParaRPr lang="en-US"/>
        </a:p>
      </dgm:t>
    </dgm:pt>
    <dgm:pt modelId="{39C73017-8953-4BD0-93C8-5D06C110A481}">
      <dgm:prSet custT="1"/>
      <dgm:spPr/>
      <dgm:t>
        <a:bodyPr lIns="91440" tIns="182880" rIns="0"/>
        <a:lstStyle/>
        <a:p>
          <a:r>
            <a:rPr lang="en-US" sz="2000" b="0" i="0" u="none" dirty="0"/>
            <a:t>Link into care</a:t>
          </a:r>
        </a:p>
      </dgm:t>
    </dgm:pt>
    <dgm:pt modelId="{CF224970-CF7C-4245-90D3-D32B7F3FD25E}" type="parTrans" cxnId="{C949434C-255C-4BF6-B648-F05CF42A8B10}">
      <dgm:prSet/>
      <dgm:spPr/>
      <dgm:t>
        <a:bodyPr/>
        <a:lstStyle/>
        <a:p>
          <a:endParaRPr lang="en-US"/>
        </a:p>
      </dgm:t>
    </dgm:pt>
    <dgm:pt modelId="{02FD44C9-0AD6-40D6-A6FC-1CA03202785A}" type="sibTrans" cxnId="{C949434C-255C-4BF6-B648-F05CF42A8B10}">
      <dgm:prSet/>
      <dgm:spPr/>
      <dgm:t>
        <a:bodyPr/>
        <a:lstStyle/>
        <a:p>
          <a:endParaRPr lang="en-US"/>
        </a:p>
      </dgm:t>
    </dgm:pt>
    <dgm:pt modelId="{612ED19D-EAC3-4C54-8847-EF3C3624084D}">
      <dgm:prSet custT="1"/>
      <dgm:spPr/>
      <dgm:t>
        <a:bodyPr lIns="91440" tIns="182880" rIns="0"/>
        <a:lstStyle/>
        <a:p>
          <a:r>
            <a:rPr lang="en-US" sz="2000" b="0" i="0" u="none" dirty="0"/>
            <a:t>Recover</a:t>
          </a:r>
        </a:p>
      </dgm:t>
    </dgm:pt>
    <dgm:pt modelId="{0FB4D837-D223-4362-96D7-847E30D4C5E1}" type="parTrans" cxnId="{D9BD3BA7-5C2E-4D47-9C96-4B8F541B861A}">
      <dgm:prSet/>
      <dgm:spPr/>
      <dgm:t>
        <a:bodyPr/>
        <a:lstStyle/>
        <a:p>
          <a:endParaRPr lang="en-US"/>
        </a:p>
      </dgm:t>
    </dgm:pt>
    <dgm:pt modelId="{7DE47F0E-FC11-4A78-BB79-B6B60E2D2BF0}" type="sibTrans" cxnId="{D9BD3BA7-5C2E-4D47-9C96-4B8F541B861A}">
      <dgm:prSet/>
      <dgm:spPr/>
      <dgm:t>
        <a:bodyPr/>
        <a:lstStyle/>
        <a:p>
          <a:endParaRPr lang="en-US"/>
        </a:p>
      </dgm:t>
    </dgm:pt>
    <dgm:pt modelId="{56C7E4BA-519D-42B9-9C47-E294B5E2E4E1}">
      <dgm:prSet custT="1"/>
      <dgm:spPr/>
      <dgm:t>
        <a:bodyPr lIns="91440" tIns="182880" rIns="0"/>
        <a:lstStyle/>
        <a:p>
          <a:r>
            <a:rPr lang="en-US" sz="2000" b="0" i="0" u="none" dirty="0"/>
            <a:t>Return</a:t>
          </a:r>
        </a:p>
      </dgm:t>
    </dgm:pt>
    <dgm:pt modelId="{56469FCE-03A8-466D-8F70-99DA13B7473A}" type="parTrans" cxnId="{C31D5548-5799-4CFC-A926-9AC70ECC78DE}">
      <dgm:prSet/>
      <dgm:spPr/>
      <dgm:t>
        <a:bodyPr/>
        <a:lstStyle/>
        <a:p>
          <a:endParaRPr lang="en-US"/>
        </a:p>
      </dgm:t>
    </dgm:pt>
    <dgm:pt modelId="{3A3BDD16-AE26-4C99-A79C-D47620BBF92E}" type="sibTrans" cxnId="{C31D5548-5799-4CFC-A926-9AC70ECC78DE}">
      <dgm:prSet/>
      <dgm:spPr/>
      <dgm:t>
        <a:bodyPr/>
        <a:lstStyle/>
        <a:p>
          <a:endParaRPr lang="en-US"/>
        </a:p>
      </dgm:t>
    </dgm:pt>
    <dgm:pt modelId="{1D1FE5D4-8706-4454-B7BE-AFC9EBCF4A8F}">
      <dgm:prSet custT="1"/>
      <dgm:spPr/>
      <dgm:t>
        <a:bodyPr lIns="91440" tIns="182880" rIns="0"/>
        <a:lstStyle/>
        <a:p>
          <a:r>
            <a:rPr lang="en-US" sz="2000" b="0" i="0" u="none" dirty="0"/>
            <a:t>Impairment in functioning</a:t>
          </a:r>
        </a:p>
      </dgm:t>
    </dgm:pt>
    <dgm:pt modelId="{09FED29F-5B0A-4120-B037-7459A23FA582}" type="parTrans" cxnId="{A41581BD-C569-4707-9B88-2C970CBF1207}">
      <dgm:prSet/>
      <dgm:spPr/>
      <dgm:t>
        <a:bodyPr/>
        <a:lstStyle/>
        <a:p>
          <a:endParaRPr lang="en-US"/>
        </a:p>
      </dgm:t>
    </dgm:pt>
    <dgm:pt modelId="{89D5AE47-E1E6-4D0B-A056-6253C567F507}" type="sibTrans" cxnId="{A41581BD-C569-4707-9B88-2C970CBF1207}">
      <dgm:prSet/>
      <dgm:spPr/>
      <dgm:t>
        <a:bodyPr/>
        <a:lstStyle/>
        <a:p>
          <a:endParaRPr lang="en-US"/>
        </a:p>
      </dgm:t>
    </dgm:pt>
    <dgm:pt modelId="{F54E07B1-88BE-4BED-8CC9-9B1232507B3D}">
      <dgm:prSet custT="1"/>
      <dgm:spPr/>
      <dgm:t>
        <a:bodyPr lIns="91440" tIns="182880" rIns="0"/>
        <a:lstStyle/>
        <a:p>
          <a:r>
            <a:rPr lang="en-US" sz="2000" b="0" i="0" u="none" dirty="0"/>
            <a:t>Fulfilling roles</a:t>
          </a:r>
        </a:p>
      </dgm:t>
    </dgm:pt>
    <dgm:pt modelId="{BCD0F0D7-13BA-4EF4-8580-41EF68C873D3}" type="parTrans" cxnId="{BED85999-7F83-48BD-8445-0D86B906D796}">
      <dgm:prSet/>
      <dgm:spPr/>
      <dgm:t>
        <a:bodyPr/>
        <a:lstStyle/>
        <a:p>
          <a:endParaRPr lang="en-US"/>
        </a:p>
      </dgm:t>
    </dgm:pt>
    <dgm:pt modelId="{FBA3D6C4-4D5D-496B-8EB4-48923B654F86}" type="sibTrans" cxnId="{BED85999-7F83-48BD-8445-0D86B906D796}">
      <dgm:prSet/>
      <dgm:spPr/>
      <dgm:t>
        <a:bodyPr/>
        <a:lstStyle/>
        <a:p>
          <a:endParaRPr lang="en-US"/>
        </a:p>
      </dgm:t>
    </dgm:pt>
    <dgm:pt modelId="{EBD1D12D-15A8-4F5C-A345-D96F7DA76CCA}">
      <dgm:prSet custT="1"/>
      <dgm:spPr/>
      <dgm:t>
        <a:bodyPr lIns="91440" tIns="182880" rIns="0"/>
        <a:lstStyle/>
        <a:p>
          <a:r>
            <a:rPr lang="en-US" sz="2000" b="0" i="0" u="none" dirty="0"/>
            <a:t>Rest &amp; Relaxation</a:t>
          </a:r>
        </a:p>
      </dgm:t>
    </dgm:pt>
    <dgm:pt modelId="{F540797E-0B57-49F6-A63F-ED61AB142A7A}" type="parTrans" cxnId="{FE56DE28-0A1D-4AE8-8863-6AB92BCD0FA6}">
      <dgm:prSet/>
      <dgm:spPr/>
      <dgm:t>
        <a:bodyPr/>
        <a:lstStyle/>
        <a:p>
          <a:endParaRPr lang="en-US"/>
        </a:p>
      </dgm:t>
    </dgm:pt>
    <dgm:pt modelId="{9A59B41C-CBD1-47AD-95D4-06C517BA3150}" type="sibTrans" cxnId="{FE56DE28-0A1D-4AE8-8863-6AB92BCD0FA6}">
      <dgm:prSet/>
      <dgm:spPr/>
      <dgm:t>
        <a:bodyPr/>
        <a:lstStyle/>
        <a:p>
          <a:endParaRPr lang="en-US"/>
        </a:p>
      </dgm:t>
    </dgm:pt>
    <dgm:pt modelId="{30E7F784-8C21-DD4A-85CD-DE51CF56DF6B}">
      <dgm:prSet custT="1"/>
      <dgm:spPr/>
      <dgm:t>
        <a:bodyPr lIns="91440" tIns="182880" rIns="0"/>
        <a:lstStyle/>
        <a:p>
          <a:r>
            <a:rPr lang="en-US" sz="2000" b="0" i="0" u="none" dirty="0"/>
            <a:t>Offer support</a:t>
          </a:r>
        </a:p>
      </dgm:t>
    </dgm:pt>
    <dgm:pt modelId="{6A38FDA3-F30F-A846-9D3D-2EBC46655306}" type="parTrans" cxnId="{128FC76B-524B-1B40-BF5F-E5F9A6FC4F93}">
      <dgm:prSet/>
      <dgm:spPr/>
      <dgm:t>
        <a:bodyPr/>
        <a:lstStyle/>
        <a:p>
          <a:endParaRPr lang="en-US"/>
        </a:p>
      </dgm:t>
    </dgm:pt>
    <dgm:pt modelId="{9DFC5A16-B8BB-B043-BC29-205AF6978FB9}" type="sibTrans" cxnId="{128FC76B-524B-1B40-BF5F-E5F9A6FC4F93}">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pt>
    <dgm:pt modelId="{C96B89ED-9947-4A4F-BA7C-A258F83E62C8}" type="pres">
      <dgm:prSet presAssocID="{1AE1BEAB-1BBA-4481-9097-9AC393720E97}" presName="desTx" presStyleLbl="alignAccFollowNode1" presStyleIdx="0" presStyleCnt="4">
        <dgm:presLayoutVars/>
      </dgm:prSet>
      <dgm:spPr/>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4">
        <dgm:presLayoutVars>
          <dgm:chMax val="0"/>
          <dgm:chPref val="0"/>
        </dgm:presLayoutVars>
      </dgm:prSet>
      <dgm:spPr/>
    </dgm:pt>
    <dgm:pt modelId="{663A4983-E385-3A4C-9A2E-20E14778FCC8}" type="pres">
      <dgm:prSet presAssocID="{4DE3A34C-F15C-4D2B-9294-D4FE07B2ACE4}" presName="desTx" presStyleLbl="alignAccFollowNode1" presStyleIdx="1" presStyleCnt="4">
        <dgm:presLayoutVars/>
      </dgm:prSet>
      <dgm:spPr/>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4">
        <dgm:presLayoutVars>
          <dgm:chMax val="0"/>
          <dgm:chPref val="0"/>
        </dgm:presLayoutVars>
      </dgm:prSet>
      <dgm:spPr/>
    </dgm:pt>
    <dgm:pt modelId="{F4B04CBB-6230-B043-955E-84D5A2BA66F1}" type="pres">
      <dgm:prSet presAssocID="{C5490CA0-4E63-4EB1-8FED-E5811A953720}" presName="desTx" presStyleLbl="alignAccFollowNode1" presStyleIdx="2" presStyleCnt="4">
        <dgm:presLayoutVars/>
      </dgm:prSet>
      <dgm:spPr/>
    </dgm:pt>
    <dgm:pt modelId="{9C250240-6186-4B44-87D4-0341B98FD282}" type="pres">
      <dgm:prSet presAssocID="{006F3E9A-AFE7-4735-9677-D9FFCCA3CDE9}" presName="space" presStyleCnt="0"/>
      <dgm:spPr/>
    </dgm:pt>
    <dgm:pt modelId="{D4CC2BC3-1371-A44F-8760-9A0E2941A0B4}" type="pres">
      <dgm:prSet presAssocID="{ACB4B9B6-FA1C-4F13-B418-5DCEC4FC0033}" presName="composite" presStyleCnt="0"/>
      <dgm:spPr/>
    </dgm:pt>
    <dgm:pt modelId="{14128912-80BD-EA4B-A556-9B81501FFE87}" type="pres">
      <dgm:prSet presAssocID="{ACB4B9B6-FA1C-4F13-B418-5DCEC4FC0033}" presName="parTx" presStyleLbl="alignNode1" presStyleIdx="3" presStyleCnt="4">
        <dgm:presLayoutVars>
          <dgm:chMax val="0"/>
          <dgm:chPref val="0"/>
        </dgm:presLayoutVars>
      </dgm:prSet>
      <dgm:spPr/>
    </dgm:pt>
    <dgm:pt modelId="{359F9096-7382-7349-B8E7-3046EFCA5537}" type="pres">
      <dgm:prSet presAssocID="{ACB4B9B6-FA1C-4F13-B418-5DCEC4FC0033}" presName="desTx" presStyleLbl="alignAccFollowNode1" presStyleIdx="3" presStyleCnt="4">
        <dgm:presLayoutVars/>
      </dgm:prSet>
      <dgm:spPr/>
    </dgm:pt>
  </dgm:ptLst>
  <dgm:cxnLst>
    <dgm:cxn modelId="{3BE7DF03-3EC1-40B7-A13C-A19D743F668E}" srcId="{3037C9D6-D4DE-42C7-BD03-A569005B5ABF}" destId="{5374D578-832C-45BB-91B6-3AD5D9C50621}" srcOrd="1" destOrd="0" parTransId="{1A21B47C-1466-4407-81FE-99967935E104}" sibTransId="{56B87859-01DC-46D2-BE24-4A55EBE7803C}"/>
    <dgm:cxn modelId="{8078DC07-0BB4-408E-A3BC-7E40B1D708A1}" srcId="{732481F7-EF40-4D2C-BB6C-F85FC3C6F57D}" destId="{5B8F16EF-8CEB-4D46-87E6-D12C10D52269}" srcOrd="1" destOrd="0" parTransId="{3B487CB3-491A-437B-84C5-B50469BD744D}" sibTransId="{C34BDBFE-EB50-4FFF-A75F-C9522FF98244}"/>
    <dgm:cxn modelId="{80EDA914-A598-4F21-98D5-CBBB533D6130}" type="presOf" srcId="{7321EC40-96E6-4E5F-8C41-0EE5DD812AB0}" destId="{C96B89ED-9947-4A4F-BA7C-A258F83E62C8}" srcOrd="0" destOrd="2" presId="urn:microsoft.com/office/officeart/2016/7/layout/HorizontalActionList"/>
    <dgm:cxn modelId="{1D690215-85FC-469E-9B29-4ED938487CF5}" srcId="{2AD345FC-2A60-401B-8102-CB5940B21E1C}" destId="{46E95E44-1784-4939-82A1-F51481F6BF85}" srcOrd="1" destOrd="0" parTransId="{5AE2A8BC-0DA1-4000-A621-0C0D31557BA9}" sibTransId="{87FEA9F0-0EC2-4375-AFF3-50A2762CEB6C}"/>
    <dgm:cxn modelId="{6B35AD15-C5D9-412B-8FDA-06423DE9D390}" type="presOf" srcId="{252AC35B-8C6B-481D-8F9B-B93025D90630}" destId="{663A4983-E385-3A4C-9A2E-20E14778FCC8}" srcOrd="0" destOrd="3" presId="urn:microsoft.com/office/officeart/2016/7/layout/HorizontalActionList"/>
    <dgm:cxn modelId="{4AC93718-CB5E-46FF-B22C-9BC8EBDE387A}" srcId="{8029BA79-6C56-457C-8A38-DCB39FA635DE}" destId="{D433BA04-FEC6-4283-9DAD-976FF6B7FBAE}" srcOrd="2" destOrd="0" parTransId="{9793CE5A-82F9-426E-B5B6-001649CDBB74}" sibTransId="{FF5FA0DB-68FD-4451-8A36-C89F81ABFEFF}"/>
    <dgm:cxn modelId="{F134D01B-7EDF-473E-BD08-4B35E8B99C1F}" srcId="{6C8D79D6-B0F8-498A-AC48-6F30B91ABEE5}" destId="{AC196EDC-29DD-4995-9C61-9A1DD6AC1C7C}" srcOrd="2" destOrd="0" parTransId="{B093C2DA-E66E-4685-8ACC-94573FFC11A1}" sibTransId="{72FAF165-B922-4E65-980C-3BE5B18EB284}"/>
    <dgm:cxn modelId="{8BEC171C-689E-495D-A508-4620B85AC74F}" srcId="{8029BA79-6C56-457C-8A38-DCB39FA635DE}" destId="{4564DDA6-254B-4798-8AFF-FB47546EA691}" srcOrd="1" destOrd="0" parTransId="{8F43C7DF-7662-403A-9CC4-15D18716AC4C}" sibTransId="{7ECE7BCB-4E9C-45E1-8DEC-7FEB235B7F6C}"/>
    <dgm:cxn modelId="{50BBD522-71D9-46D6-82D5-67A1E642B28F}" srcId="{D65BE153-8A02-4681-9200-912766B12396}" destId="{8C951DFA-E05C-4DB2-A179-B7BCDC5CD60E}" srcOrd="1" destOrd="0" parTransId="{4FC54CF1-4869-4065-AA8A-5A0F8677DAE5}" sibTransId="{73571CF4-384E-4B83-9211-189B84AAE6F1}"/>
    <dgm:cxn modelId="{E85DE122-CBE1-40A0-A3D1-B67995FFFB38}" type="presOf" srcId="{8CCD1B11-1BDB-40AB-8A86-E23CB558BD0D}" destId="{663A4983-E385-3A4C-9A2E-20E14778FCC8}" srcOrd="0" destOrd="1" presId="urn:microsoft.com/office/officeart/2016/7/layout/HorizontalActionList"/>
    <dgm:cxn modelId="{E7D08423-EF4B-4153-9A3E-6A70AA6AB020}" srcId="{732481F7-EF40-4D2C-BB6C-F85FC3C6F57D}" destId="{F441C5BF-5627-4BD2-B511-2230315429D7}" srcOrd="0" destOrd="0" parTransId="{551B9AE5-2A80-4C65-A368-1ED690A6564B}" sibTransId="{19B0B4D6-BBB9-4EA4-A1F3-0593979F4EAA}"/>
    <dgm:cxn modelId="{45E84924-8143-45B7-B222-D5F597B1DCF4}" srcId="{87802234-BD83-42AB-90AC-8D5391DCC3A5}" destId="{7D06E838-67BC-44A1-8B04-0C3EB828A3F5}" srcOrd="0" destOrd="0" parTransId="{36E5B0BC-7459-4579-B552-FB7BE3E2A92B}" sibTransId="{CD23367D-125E-4B80-8668-672FD07E0C25}"/>
    <dgm:cxn modelId="{0BE9F625-B82B-4238-B943-D7136253529E}" type="presOf" srcId="{AC196EDC-29DD-4995-9C61-9A1DD6AC1C7C}" destId="{F4B04CBB-6230-B043-955E-84D5A2BA66F1}" srcOrd="0" destOrd="6" presId="urn:microsoft.com/office/officeart/2016/7/layout/HorizontalActionList"/>
    <dgm:cxn modelId="{FE56DE28-0A1D-4AE8-8863-6AB92BCD0FA6}" srcId="{2AD345FC-2A60-401B-8102-CB5940B21E1C}" destId="{EBD1D12D-15A8-4F5C-A345-D96F7DA76CCA}" srcOrd="2" destOrd="0" parTransId="{F540797E-0B57-49F6-A63F-ED61AB142A7A}" sibTransId="{9A59B41C-CBD1-47AD-95D4-06C517BA3150}"/>
    <dgm:cxn modelId="{9F23882A-DF33-4849-97E2-B457FDF51138}" srcId="{252AC35B-8C6B-481D-8F9B-B93025D90630}" destId="{5B97C5A5-131D-4276-AC6F-3CA62D1B5CDE}" srcOrd="0" destOrd="0" parTransId="{78735283-D5DA-4476-8B7E-FBF67082A865}" sibTransId="{18A331B7-5177-4291-AEE1-AF9EFA2B271C}"/>
    <dgm:cxn modelId="{6EC58E2D-5606-4951-A034-50F3357A1A14}" srcId="{87802234-BD83-42AB-90AC-8D5391DCC3A5}" destId="{86F85A93-0E2B-4498-B30E-F0E8A51B70E1}" srcOrd="1" destOrd="0" parTransId="{56E5B534-E1F1-40B5-BDA6-F9E4E3D260E3}" sibTransId="{3BF1CD15-029A-46CD-AEF1-CD1AA19819EA}"/>
    <dgm:cxn modelId="{B3A0E12E-B1DA-4778-B852-9D71DE4F1B5E}" type="presOf" srcId="{C5490CA0-4E63-4EB1-8FED-E5811A953720}" destId="{0FD8E0E6-B678-DD4E-A868-521155CD4A3D}" srcOrd="0" destOrd="0" presId="urn:microsoft.com/office/officeart/2016/7/layout/HorizontalActionList"/>
    <dgm:cxn modelId="{E3C7A52F-6F50-4F64-9536-7FA7B5D4430D}" type="presOf" srcId="{732481F7-EF40-4D2C-BB6C-F85FC3C6F57D}" destId="{663A4983-E385-3A4C-9A2E-20E14778FCC8}" srcOrd="0" destOrd="6" presId="urn:microsoft.com/office/officeart/2016/7/layout/HorizontalActionList"/>
    <dgm:cxn modelId="{AA9D6C31-E668-4735-A0A8-8E67DD89B4FB}" srcId="{252AC35B-8C6B-481D-8F9B-B93025D90630}" destId="{6B2505E4-5A60-44A4-AC9F-3A9425A8982D}" srcOrd="1" destOrd="0" parTransId="{C8691B7D-8931-4845-926D-301A678DC271}" sibTransId="{3C1DACD0-2144-444D-A2AA-7FA1CB96A0E1}"/>
    <dgm:cxn modelId="{EB88C632-9F30-4B8F-807D-061B04656AAF}" srcId="{30F4152B-C75A-4517-907C-BBB0E15CA150}" destId="{DCCDEF6A-C04D-416C-80E8-4C14597AF52D}" srcOrd="0" destOrd="0" parTransId="{62525353-C312-4E2C-93B2-18DFA223367A}" sibTransId="{D7596A55-2EDF-4A2D-A768-1862B0651B5F}"/>
    <dgm:cxn modelId="{49EF5A34-8A2B-471A-95CF-4EFBFF4CF1BE}" srcId="{6869082A-4A2A-41DB-8249-39E39FDBF9CC}" destId="{0616C4E0-4E48-4256-AFC9-892D91122E5E}" srcOrd="0" destOrd="0" parTransId="{4DC93685-C06B-42AF-A797-65AE7AE3BA8F}" sibTransId="{6F699B59-13B9-46D1-AEFF-FAF88C054C50}"/>
    <dgm:cxn modelId="{9DC2D836-60D8-41DC-BDAF-C0BA79DCCDF0}" type="presOf" srcId="{DC8DB6BC-0AF2-42D2-BBE0-ACCDA796BE3A}" destId="{359F9096-7382-7349-B8E7-3046EFCA5537}" srcOrd="0" destOrd="3" presId="urn:microsoft.com/office/officeart/2016/7/layout/HorizontalActionList"/>
    <dgm:cxn modelId="{078B2F38-19F9-436A-BEEC-7F26AFB417B0}" srcId="{9DA7232C-BB98-4B8B-A193-03696B722C94}" destId="{C5490CA0-4E63-4EB1-8FED-E5811A953720}" srcOrd="2" destOrd="0" parTransId="{4F15E8BF-C96F-4573-B40D-3F072DEAB214}" sibTransId="{006F3E9A-AFE7-4735-9677-D9FFCCA3CDE9}"/>
    <dgm:cxn modelId="{5BE4493A-0E08-46FF-9405-092E5FAE37A3}" type="presOf" srcId="{612ED19D-EAC3-4C54-8847-EF3C3624084D}" destId="{359F9096-7382-7349-B8E7-3046EFCA5537}" srcOrd="0" destOrd="10" presId="urn:microsoft.com/office/officeart/2016/7/layout/HorizontalActionList"/>
    <dgm:cxn modelId="{0D6C2C3E-0C19-4044-9F13-F0BF23DA4B2B}" type="presOf" srcId="{16256931-C13C-4475-956B-FC726BDDD403}" destId="{F4B04CBB-6230-B043-955E-84D5A2BA66F1}" srcOrd="0" destOrd="4" presId="urn:microsoft.com/office/officeart/2016/7/layout/HorizontalActionList"/>
    <dgm:cxn modelId="{FB75913E-1F80-49A3-AFA5-075143DBA1C9}" type="presOf" srcId="{7D06E838-67BC-44A1-8B04-0C3EB828A3F5}" destId="{F4B04CBB-6230-B043-955E-84D5A2BA66F1}" srcOrd="0" destOrd="1" presId="urn:microsoft.com/office/officeart/2016/7/layout/HorizontalActionList"/>
    <dgm:cxn modelId="{B9375D5F-08E3-437D-B1CE-F083461F7C6B}" srcId="{62BF2E1F-D614-4302-BF8C-25C2DA9038BA}" destId="{DC8DB6BC-0AF2-42D2-BBE0-ACCDA796BE3A}" srcOrd="2" destOrd="0" parTransId="{AAC11825-3AE8-4789-B8D9-F38C811EBC15}" sibTransId="{E34E7B9E-0560-402F-8D25-AE33E7B3EFC2}"/>
    <dgm:cxn modelId="{B20CBA41-D930-486A-9780-5CC81EDB63CC}" type="presOf" srcId="{2AD345FC-2A60-401B-8102-CB5940B21E1C}" destId="{C96B89ED-9947-4A4F-BA7C-A258F83E62C8}" srcOrd="0" destOrd="4" presId="urn:microsoft.com/office/officeart/2016/7/layout/HorizontalActionList"/>
    <dgm:cxn modelId="{A516CE41-0613-8349-B992-FE03823C5793}" type="presOf" srcId="{30E7F784-8C21-DD4A-85CD-DE51CF56DF6B}" destId="{663A4983-E385-3A4C-9A2E-20E14778FCC8}" srcOrd="0" destOrd="9" presId="urn:microsoft.com/office/officeart/2016/7/layout/HorizontalActionList"/>
    <dgm:cxn modelId="{47243C62-82CE-4D37-8669-B051EB1D885A}" type="presOf" srcId="{D433BA04-FEC6-4283-9DAD-976FF6B7FBAE}" destId="{C96B89ED-9947-4A4F-BA7C-A258F83E62C8}" srcOrd="0" destOrd="12" presId="urn:microsoft.com/office/officeart/2016/7/layout/HorizontalActionList"/>
    <dgm:cxn modelId="{5A0FCA62-086D-4647-88EA-4802382DF6CD}" type="presOf" srcId="{9EEE6ADA-083C-4967-AA27-CA84B7F5A737}" destId="{F4B04CBB-6230-B043-955E-84D5A2BA66F1}" srcOrd="0" destOrd="5" presId="urn:microsoft.com/office/officeart/2016/7/layout/HorizontalActionList"/>
    <dgm:cxn modelId="{5FCECB43-5244-4FCE-97E2-4EB61A2E2449}" srcId="{30F4152B-C75A-4517-907C-BBB0E15CA150}" destId="{59422262-B70F-443B-9E50-B5421F019F39}" srcOrd="2" destOrd="0" parTransId="{EC8FCD55-8AA0-4BFF-BFDA-498FE785A010}" sibTransId="{61BE2B28-9BAB-4635-9313-E7D7DEA263B9}"/>
    <dgm:cxn modelId="{CA756966-5921-4324-ABAF-08E6B8EE9E40}" type="presOf" srcId="{8C951DFA-E05C-4DB2-A179-B7BCDC5CD60E}" destId="{F4B04CBB-6230-B043-955E-84D5A2BA66F1}" srcOrd="0" destOrd="11" presId="urn:microsoft.com/office/officeart/2016/7/layout/HorizontalActionList"/>
    <dgm:cxn modelId="{515FF947-6D65-49ED-840E-8151334B6BF4}" srcId="{4DE3A34C-F15C-4D2B-9294-D4FE07B2ACE4}" destId="{3037C9D6-D4DE-42C7-BD03-A569005B5ABF}" srcOrd="0" destOrd="0" parTransId="{74B32624-EB8D-49A7-AE2F-062221346847}" sibTransId="{D83B649A-C017-40DB-BF71-1212621B6C14}"/>
    <dgm:cxn modelId="{C31D5548-5799-4CFC-A926-9AC70ECC78DE}" srcId="{E8EDE960-F0B5-439F-BD52-5BA989BE58B0}" destId="{56C7E4BA-519D-42B9-9C47-E294B5E2E4E1}" srcOrd="2" destOrd="0" parTransId="{56469FCE-03A8-466D-8F70-99DA13B7473A}" sibTransId="{3A3BDD16-AE26-4C99-A79C-D47620BBF92E}"/>
    <dgm:cxn modelId="{0C5C8348-4D60-4295-908A-4FD39B9AB1A9}" type="presOf" srcId="{39C73017-8953-4BD0-93C8-5D06C110A481}" destId="{359F9096-7382-7349-B8E7-3046EFCA5537}" srcOrd="0" destOrd="9" presId="urn:microsoft.com/office/officeart/2016/7/layout/HorizontalActionList"/>
    <dgm:cxn modelId="{7B256369-5C63-4AFC-BD28-ED804713C53C}" srcId="{3037C9D6-D4DE-42C7-BD03-A569005B5ABF}" destId="{8CCD1B11-1BDB-40AB-8A86-E23CB558BD0D}" srcOrd="0" destOrd="0" parTransId="{D70E63ED-DDF2-4572-864E-0CA9B9329749}" sibTransId="{4D2A71CB-D6DF-4266-88BE-8EACD9123D5E}"/>
    <dgm:cxn modelId="{128FC76B-524B-1B40-BF5F-E5F9A6FC4F93}" srcId="{732481F7-EF40-4D2C-BB6C-F85FC3C6F57D}" destId="{30E7F784-8C21-DD4A-85CD-DE51CF56DF6B}" srcOrd="2" destOrd="0" parTransId="{6A38FDA3-F30F-A846-9D3D-2EBC46655306}" sibTransId="{9DFC5A16-B8BB-B043-BC29-205AF6978FB9}"/>
    <dgm:cxn modelId="{C949434C-255C-4BF6-B648-F05CF42A8B10}" srcId="{E8EDE960-F0B5-439F-BD52-5BA989BE58B0}" destId="{39C73017-8953-4BD0-93C8-5D06C110A481}" srcOrd="0" destOrd="0" parTransId="{CF224970-CF7C-4245-90D3-D32B7F3FD25E}" sibTransId="{02FD44C9-0AD6-40D6-A6FC-1CA03202785A}"/>
    <dgm:cxn modelId="{E3ADE86C-08E7-413F-A45B-09CE544EB0AA}" type="presOf" srcId="{D86DC438-7E1E-4818-8FDF-9B2411BE9385}" destId="{C96B89ED-9947-4A4F-BA7C-A258F83E62C8}" srcOrd="0" destOrd="8" presId="urn:microsoft.com/office/officeart/2016/7/layout/HorizontalActionList"/>
    <dgm:cxn modelId="{747D2D6E-D830-4BA7-9785-162F5AD5CB78}" srcId="{ACB4B9B6-FA1C-4F13-B418-5DCEC4FC0033}" destId="{3381A99B-2801-4A49-AEF9-D9DA5F417993}" srcOrd="2" destOrd="0" parTransId="{79FD7F4F-A2C7-4C66-966C-339FE1B48825}" sibTransId="{D6C27E06-52E1-46C3-B072-AD855BD0970E}"/>
    <dgm:cxn modelId="{2AF0C66E-D172-42F3-8EBE-E93AC99A2735}" srcId="{1AE1BEAB-1BBA-4481-9097-9AC393720E97}" destId="{2AD345FC-2A60-401B-8102-CB5940B21E1C}" srcOrd="1" destOrd="0" parTransId="{1DA4ED41-EAC3-4A2E-B267-42A107DD97ED}" sibTransId="{63FC914F-DB9B-42A6-9B5E-14ABFB9FC3F2}"/>
    <dgm:cxn modelId="{E9BF7C72-4621-42E5-B21E-1595301FFA6E}" srcId="{ACB4B9B6-FA1C-4F13-B418-5DCEC4FC0033}" destId="{62BF2E1F-D614-4302-BF8C-25C2DA9038BA}" srcOrd="0" destOrd="0" parTransId="{BB60B1B4-7C25-4AA5-A2B2-55C86CCC4572}" sibTransId="{E76A88DB-0AB2-439D-A1DF-55713955405D}"/>
    <dgm:cxn modelId="{F8105B75-3684-4F1E-8B9B-198FAEF9B81A}" type="presOf" srcId="{9FC0BD23-8F45-BF49-A4A4-ADEBBAD1821E}" destId="{C96B89ED-9947-4A4F-BA7C-A258F83E62C8}" srcOrd="0" destOrd="13" presId="urn:microsoft.com/office/officeart/2016/7/layout/HorizontalActionList"/>
    <dgm:cxn modelId="{96865B57-35DF-4B41-9EF2-23F25A418B74}" srcId="{1AE1BEAB-1BBA-4481-9097-9AC393720E97}" destId="{9FC0BD23-8F45-BF49-A4A4-ADEBBAD1821E}" srcOrd="3" destOrd="0" parTransId="{9931AE56-F26E-0F45-84F8-2761BF2323EC}" sibTransId="{CCC917BE-B9C1-C349-A05F-8F5675053187}"/>
    <dgm:cxn modelId="{4F4A5F58-23F7-45E6-A790-36A7AE7A09F6}" type="presOf" srcId="{5B97C5A5-131D-4276-AC6F-3CA62D1B5CDE}" destId="{663A4983-E385-3A4C-9A2E-20E14778FCC8}" srcOrd="0" destOrd="4" presId="urn:microsoft.com/office/officeart/2016/7/layout/HorizontalActionList"/>
    <dgm:cxn modelId="{1401F378-7D87-403D-96C7-1B2BAFB4BAD7}" srcId="{30F4152B-C75A-4517-907C-BBB0E15CA150}" destId="{7321EC40-96E6-4E5F-8C41-0EE5DD812AB0}" srcOrd="1" destOrd="0" parTransId="{2C10A659-8422-4620-A49C-CFC09D8D7CFE}" sibTransId="{1948C775-1355-47AD-8FE6-774FE32286F7}"/>
    <dgm:cxn modelId="{5CD24959-6C6B-4FD8-B7E8-02E6986203EC}" srcId="{ACB4B9B6-FA1C-4F13-B418-5DCEC4FC0033}" destId="{6869082A-4A2A-41DB-8249-39E39FDBF9CC}" srcOrd="1" destOrd="0" parTransId="{CD8B0E38-E2FB-4BBE-BE11-AD49118756C8}" sibTransId="{E0DB9A7F-2EE8-4777-8200-914542616C34}"/>
    <dgm:cxn modelId="{EE344E59-2BA7-4CBD-A174-C5702E33A699}" type="presOf" srcId="{DCCDEF6A-C04D-416C-80E8-4C14597AF52D}" destId="{C96B89ED-9947-4A4F-BA7C-A258F83E62C8}" srcOrd="0" destOrd="1" presId="urn:microsoft.com/office/officeart/2016/7/layout/HorizontalActionList"/>
    <dgm:cxn modelId="{5D8C0B7C-BBDB-47E1-A690-EAF1F33EF822}" srcId="{C5490CA0-4E63-4EB1-8FED-E5811A953720}" destId="{D65BE153-8A02-4681-9200-912766B12396}" srcOrd="3" destOrd="0" parTransId="{B0581623-92CA-4142-B0B1-271EEC24C65B}" sibTransId="{9EA628CE-3288-478D-B8AD-462C22C4E51E}"/>
    <dgm:cxn modelId="{9F2A7D7C-110F-4AC9-8234-D7A1FFC9F891}" type="presOf" srcId="{ED91AE4A-730C-4063-84A7-7A869F390334}" destId="{C96B89ED-9947-4A4F-BA7C-A258F83E62C8}" srcOrd="0" destOrd="10" presId="urn:microsoft.com/office/officeart/2016/7/layout/HorizontalActionList"/>
    <dgm:cxn modelId="{EFBFD382-56F9-4757-B6EC-5BF2DE4A1213}" srcId="{1AE1BEAB-1BBA-4481-9097-9AC393720E97}" destId="{8029BA79-6C56-457C-8A38-DCB39FA635DE}" srcOrd="2" destOrd="0" parTransId="{4720F82D-159A-46FA-825F-65BAB423F845}" sibTransId="{A2306CA2-01C3-42AC-B284-2EE42CEAFFE1}"/>
    <dgm:cxn modelId="{22D47B84-83F8-4E19-8AFD-FCE1B7C405AF}" type="presOf" srcId="{F54E07B1-88BE-4BED-8CC9-9B1232507B3D}" destId="{C96B89ED-9947-4A4F-BA7C-A258F83E62C8}" srcOrd="0" destOrd="5" presId="urn:microsoft.com/office/officeart/2016/7/layout/HorizontalActionList"/>
    <dgm:cxn modelId="{32644B88-9B96-4B17-B897-5D67E91B7E1F}" type="presOf" srcId="{D778FF83-AA33-4841-A1BA-46169F23269A}" destId="{359F9096-7382-7349-B8E7-3046EFCA5537}" srcOrd="0" destOrd="2" presId="urn:microsoft.com/office/officeart/2016/7/layout/HorizontalActionList"/>
    <dgm:cxn modelId="{B5A13E89-9125-4D3E-B74F-AD4B85273F8B}" type="presOf" srcId="{B7CC15DB-972C-4DD4-AA96-BD9EA49E92E4}" destId="{F4B04CBB-6230-B043-955E-84D5A2BA66F1}" srcOrd="0" destOrd="8" presId="urn:microsoft.com/office/officeart/2016/7/layout/HorizontalActionList"/>
    <dgm:cxn modelId="{2C0F5689-B4B1-4FE6-AA2E-4EE41A6AD7D4}" type="presOf" srcId="{6869082A-4A2A-41DB-8249-39E39FDBF9CC}" destId="{359F9096-7382-7349-B8E7-3046EFCA5537}" srcOrd="0" destOrd="4" presId="urn:microsoft.com/office/officeart/2016/7/layout/HorizontalActionList"/>
    <dgm:cxn modelId="{AE35AB89-9E4A-42A5-BE26-1DCB8DE33321}" type="presOf" srcId="{5BE4B89B-D94F-4078-A896-9D2A63EF6A42}" destId="{F4B04CBB-6230-B043-955E-84D5A2BA66F1}" srcOrd="0" destOrd="10" presId="urn:microsoft.com/office/officeart/2016/7/layout/HorizontalActionList"/>
    <dgm:cxn modelId="{E008D68E-07D6-4578-AA64-95D47A7327DF}" srcId="{6C8D79D6-B0F8-498A-AC48-6F30B91ABEE5}" destId="{16256931-C13C-4475-956B-FC726BDDD403}" srcOrd="0" destOrd="0" parTransId="{C4659E1E-7DCD-44FD-AA22-5FEF0F016890}" sibTransId="{5351FF4A-9429-4399-864C-DC7400AB0F40}"/>
    <dgm:cxn modelId="{824E2F8F-BB02-4159-9491-D73509A22DCE}" type="presOf" srcId="{1D1FE5D4-8706-4454-B7BE-AFC9EBCF4A8F}" destId="{359F9096-7382-7349-B8E7-3046EFCA5537}" srcOrd="0" destOrd="1" presId="urn:microsoft.com/office/officeart/2016/7/layout/HorizontalActionList"/>
    <dgm:cxn modelId="{C2173293-DD79-4257-9AEE-04EB10490A5E}" type="presOf" srcId="{4DE3A34C-F15C-4D2B-9294-D4FE07B2ACE4}" destId="{3392C23F-3812-5243-AE9C-4A7514895F30}"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A2F36A98-C47A-49E4-82E6-BC57AC61C350}" type="presOf" srcId="{ACB4B9B6-FA1C-4F13-B418-5DCEC4FC0033}" destId="{14128912-80BD-EA4B-A556-9B81501FFE87}" srcOrd="0" destOrd="0" presId="urn:microsoft.com/office/officeart/2016/7/layout/HorizontalActionList"/>
    <dgm:cxn modelId="{BED85999-7F83-48BD-8445-0D86B906D796}" srcId="{2AD345FC-2A60-401B-8102-CB5940B21E1C}" destId="{F54E07B1-88BE-4BED-8CC9-9B1232507B3D}" srcOrd="0" destOrd="0" parTransId="{BCD0F0D7-13BA-4EF4-8580-41EF68C873D3}" sibTransId="{FBA3D6C4-4D5D-496B-8EB4-48923B654F86}"/>
    <dgm:cxn modelId="{CADBD79C-1696-479B-BEC4-54461BC9FFC5}" type="presOf" srcId="{30F4152B-C75A-4517-907C-BBB0E15CA150}" destId="{C96B89ED-9947-4A4F-BA7C-A258F83E62C8}" srcOrd="0" destOrd="0" presId="urn:microsoft.com/office/officeart/2016/7/layout/HorizontalActionList"/>
    <dgm:cxn modelId="{F1CB26A0-B1C2-4073-A60C-F0DC74C9DBB5}" type="presOf" srcId="{56C7E4BA-519D-42B9-9C47-E294B5E2E4E1}" destId="{359F9096-7382-7349-B8E7-3046EFCA5537}" srcOrd="0" destOrd="11" presId="urn:microsoft.com/office/officeart/2016/7/layout/HorizontalActionList"/>
    <dgm:cxn modelId="{C22499A1-5200-4E13-A368-CE66ED49D34D}" srcId="{6869082A-4A2A-41DB-8249-39E39FDBF9CC}" destId="{0205EEEB-7887-494D-8E2F-3CD14F7AE87F}" srcOrd="1" destOrd="0" parTransId="{DD0663B5-E977-43A8-9A2A-CAB49644769D}" sibTransId="{AD47708A-C3A5-4599-A2EF-E49A67007B1A}"/>
    <dgm:cxn modelId="{D9BD3BA7-5C2E-4D47-9C96-4B8F541B861A}" srcId="{E8EDE960-F0B5-439F-BD52-5BA989BE58B0}" destId="{612ED19D-EAC3-4C54-8847-EF3C3624084D}" srcOrd="1" destOrd="0" parTransId="{0FB4D837-D223-4362-96D7-847E30D4C5E1}" sibTransId="{7DE47F0E-FC11-4A78-BB79-B6B60E2D2BF0}"/>
    <dgm:cxn modelId="{9EC9B8AA-77C2-47A4-B5E2-6400A5CF0052}" type="presOf" srcId="{EBD1D12D-15A8-4F5C-A345-D96F7DA76CCA}" destId="{C96B89ED-9947-4A4F-BA7C-A258F83E62C8}" srcOrd="0" destOrd="7" presId="urn:microsoft.com/office/officeart/2016/7/layout/HorizontalActionList"/>
    <dgm:cxn modelId="{220ECFAD-495E-42B4-BFD9-87B9FF0AF3AB}" srcId="{8029BA79-6C56-457C-8A38-DCB39FA635DE}" destId="{ED91AE4A-730C-4063-84A7-7A869F390334}" srcOrd="0" destOrd="0" parTransId="{6DDC95B6-5110-4702-819E-09963240B105}" sibTransId="{D5EEDD18-DEA8-4CFA-9963-7D898E2E961D}"/>
    <dgm:cxn modelId="{0BC928AF-968C-4E0A-A04F-2783F33A03A5}" type="presOf" srcId="{86F85A93-0E2B-4498-B30E-F0E8A51B70E1}" destId="{F4B04CBB-6230-B043-955E-84D5A2BA66F1}" srcOrd="0" destOrd="2" presId="urn:microsoft.com/office/officeart/2016/7/layout/HorizontalActionList"/>
    <dgm:cxn modelId="{909DAEB2-BF1A-4C0E-A874-0E5D8F64AEEB}" srcId="{9DA7232C-BB98-4B8B-A193-03696B722C94}" destId="{ACB4B9B6-FA1C-4F13-B418-5DCEC4FC0033}" srcOrd="3" destOrd="0" parTransId="{63ADE0E6-73AC-4EFC-B376-3B27DC2F76E8}" sibTransId="{C00757B0-EAD0-49F0-93B5-9BEBB69CC8DB}"/>
    <dgm:cxn modelId="{EE435AB6-B262-427C-A756-0AC8E507B73D}" srcId="{C5490CA0-4E63-4EB1-8FED-E5811A953720}" destId="{87802234-BD83-42AB-90AC-8D5391DCC3A5}" srcOrd="0" destOrd="0" parTransId="{29D79A10-7256-4C17-B7CC-F2136D186BA4}" sibTransId="{8CFFC607-A4C6-4F84-89E6-9FBD72B0ED49}"/>
    <dgm:cxn modelId="{4E0AA0B6-9231-4AA8-B7BB-C296FAF564AC}" type="presOf" srcId="{19ABD1DD-9EEC-4086-A8E0-7AF6868E0232}" destId="{F4B04CBB-6230-B043-955E-84D5A2BA66F1}" srcOrd="0" destOrd="7" presId="urn:microsoft.com/office/officeart/2016/7/layout/HorizontalActionList"/>
    <dgm:cxn modelId="{924002B9-A496-4627-A7EC-EE73D37F722E}" type="presOf" srcId="{87802234-BD83-42AB-90AC-8D5391DCC3A5}" destId="{F4B04CBB-6230-B043-955E-84D5A2BA66F1}" srcOrd="0" destOrd="0" presId="urn:microsoft.com/office/officeart/2016/7/layout/HorizontalActionList"/>
    <dgm:cxn modelId="{6B9E69B9-8F5E-4F55-AEC9-1A2686D92ADB}" type="presOf" srcId="{9DA7232C-BB98-4B8B-A193-03696B722C94}" destId="{6EC623F5-BBF4-FE4B-96BA-EA0A795AC5D8}" srcOrd="0" destOrd="0" presId="urn:microsoft.com/office/officeart/2016/7/layout/HorizontalActionList"/>
    <dgm:cxn modelId="{421947BB-3222-487B-B1C1-F34F8B85EF0B}" type="presOf" srcId="{6C8D79D6-B0F8-498A-AC48-6F30B91ABEE5}" destId="{F4B04CBB-6230-B043-955E-84D5A2BA66F1}" srcOrd="0" destOrd="3" presId="urn:microsoft.com/office/officeart/2016/7/layout/HorizontalActionList"/>
    <dgm:cxn modelId="{E32615BD-A8A9-4B5C-9260-18F4060603FD}" srcId="{C5490CA0-4E63-4EB1-8FED-E5811A953720}" destId="{B7CC15DB-972C-4DD4-AA96-BD9EA49E92E4}" srcOrd="2" destOrd="0" parTransId="{6E2EDD9D-8602-43C6-8B65-1E09A31ECB2F}" sibTransId="{51ECD015-82EB-4610-A293-C8A81DF9D451}"/>
    <dgm:cxn modelId="{A41581BD-C569-4707-9B88-2C970CBF1207}" srcId="{62BF2E1F-D614-4302-BF8C-25C2DA9038BA}" destId="{1D1FE5D4-8706-4454-B7BE-AFC9EBCF4A8F}" srcOrd="0" destOrd="0" parTransId="{09FED29F-5B0A-4120-B037-7459A23FA582}" sibTransId="{89D5AE47-E1E6-4D0B-A056-6253C567F507}"/>
    <dgm:cxn modelId="{336292C0-7396-4AEF-B0D8-1C610CEA7358}" type="presOf" srcId="{D65BE153-8A02-4681-9200-912766B12396}" destId="{F4B04CBB-6230-B043-955E-84D5A2BA66F1}" srcOrd="0" destOrd="9" presId="urn:microsoft.com/office/officeart/2016/7/layout/HorizontalActionList"/>
    <dgm:cxn modelId="{3E6AB9C7-E172-4A05-93EF-0A5EDF9CACDA}" type="presOf" srcId="{3381A99B-2801-4A49-AEF9-D9DA5F417993}" destId="{359F9096-7382-7349-B8E7-3046EFCA5537}" srcOrd="0" destOrd="7" presId="urn:microsoft.com/office/officeart/2016/7/layout/HorizontalActionList"/>
    <dgm:cxn modelId="{1E2016CA-7FDD-469E-9001-67E972C257AD}" type="presOf" srcId="{62BF2E1F-D614-4302-BF8C-25C2DA9038BA}" destId="{359F9096-7382-7349-B8E7-3046EFCA5537}" srcOrd="0" destOrd="0" presId="urn:microsoft.com/office/officeart/2016/7/layout/HorizontalActionList"/>
    <dgm:cxn modelId="{6D1196CA-3CA4-471B-989A-D50E2D036DE3}" srcId="{6C8D79D6-B0F8-498A-AC48-6F30B91ABEE5}" destId="{9EEE6ADA-083C-4967-AA27-CA84B7F5A737}" srcOrd="1" destOrd="0" parTransId="{92B838A4-68B6-4437-B835-7E8CDE8D9231}" sibTransId="{29C7EB9A-1E7B-4D49-95AB-3D3985007BB2}"/>
    <dgm:cxn modelId="{4F9B44CC-E39A-4539-8526-D0209BD6205B}" type="presOf" srcId="{5B8F16EF-8CEB-4D46-87E6-D12C10D52269}" destId="{663A4983-E385-3A4C-9A2E-20E14778FCC8}" srcOrd="0" destOrd="8" presId="urn:microsoft.com/office/officeart/2016/7/layout/HorizontalActionList"/>
    <dgm:cxn modelId="{1DBCAACE-91EE-444E-A32C-30C882697718}" type="presOf" srcId="{0616C4E0-4E48-4256-AFC9-892D91122E5E}" destId="{359F9096-7382-7349-B8E7-3046EFCA5537}" srcOrd="0" destOrd="5" presId="urn:microsoft.com/office/officeart/2016/7/layout/HorizontalActionList"/>
    <dgm:cxn modelId="{635CF5CF-6EBA-4CBF-A8DB-ADA34CF67E2D}" type="presOf" srcId="{0205EEEB-7887-494D-8E2F-3CD14F7AE87F}" destId="{359F9096-7382-7349-B8E7-3046EFCA5537}" srcOrd="0" destOrd="6" presId="urn:microsoft.com/office/officeart/2016/7/layout/HorizontalActionList"/>
    <dgm:cxn modelId="{261AAED0-6ACF-43B7-B06D-AD4C9BDC1D4F}" type="presOf" srcId="{E8EDE960-F0B5-439F-BD52-5BA989BE58B0}" destId="{359F9096-7382-7349-B8E7-3046EFCA5537}" srcOrd="0" destOrd="8" presId="urn:microsoft.com/office/officeart/2016/7/layout/HorizontalActionList"/>
    <dgm:cxn modelId="{106D9CD2-26F4-404A-895D-FA324615CE5B}" srcId="{4DE3A34C-F15C-4D2B-9294-D4FE07B2ACE4}" destId="{252AC35B-8C6B-481D-8F9B-B93025D90630}" srcOrd="1" destOrd="0" parTransId="{31F63437-8C31-4481-983C-B7AD8F6535AC}" sibTransId="{BF004139-C1C1-47C5-A12D-20727E37A1DB}"/>
    <dgm:cxn modelId="{F66C99D6-20FF-4107-B382-9820EDAC147E}" srcId="{2AD345FC-2A60-401B-8102-CB5940B21E1C}" destId="{D86DC438-7E1E-4818-8FDF-9B2411BE9385}" srcOrd="3" destOrd="0" parTransId="{4770CEB6-5C61-4607-B145-86689C1302CC}" sibTransId="{9BFCADF7-176E-46E4-879D-C51F6771DA14}"/>
    <dgm:cxn modelId="{D30FDEDA-EB18-4B65-B2F8-2B781AE0045C}" type="presOf" srcId="{59422262-B70F-443B-9E50-B5421F019F39}" destId="{C96B89ED-9947-4A4F-BA7C-A258F83E62C8}" srcOrd="0" destOrd="3" presId="urn:microsoft.com/office/officeart/2016/7/layout/HorizontalActionList"/>
    <dgm:cxn modelId="{DA1BC3DC-004E-4B3D-A4DC-439B4BB1B3D0}" type="presOf" srcId="{3037C9D6-D4DE-42C7-BD03-A569005B5ABF}" destId="{663A4983-E385-3A4C-9A2E-20E14778FCC8}" srcOrd="0" destOrd="0" presId="urn:microsoft.com/office/officeart/2016/7/layout/HorizontalActionList"/>
    <dgm:cxn modelId="{561BC3DD-CC23-4C59-805E-7BD6E729E21F}" srcId="{1AE1BEAB-1BBA-4481-9097-9AC393720E97}" destId="{30F4152B-C75A-4517-907C-BBB0E15CA150}" srcOrd="0" destOrd="0" parTransId="{C3D05647-4273-42C0-83B3-AC3738AE8333}" sibTransId="{94FEEE47-80A0-4494-8FAB-5A92600653A8}"/>
    <dgm:cxn modelId="{1A6101E0-A60E-4534-9088-9159815FA89E}" type="presOf" srcId="{1AE1BEAB-1BBA-4481-9097-9AC393720E97}" destId="{3DE734A7-0752-1B48-BC15-4700B9E0B624}" srcOrd="0" destOrd="0" presId="urn:microsoft.com/office/officeart/2016/7/layout/HorizontalActionList"/>
    <dgm:cxn modelId="{9B5FBFE1-B3D1-4E66-B374-6B06D8BB0778}" type="presOf" srcId="{F441C5BF-5627-4BD2-B511-2230315429D7}" destId="{663A4983-E385-3A4C-9A2E-20E14778FCC8}" srcOrd="0" destOrd="7" presId="urn:microsoft.com/office/officeart/2016/7/layout/HorizontalActionList"/>
    <dgm:cxn modelId="{5B7D03E4-A32D-4668-BBE4-F2E17FA57B46}" srcId="{C5490CA0-4E63-4EB1-8FED-E5811A953720}" destId="{6C8D79D6-B0F8-498A-AC48-6F30B91ABEE5}" srcOrd="1" destOrd="0" parTransId="{69933A08-8A26-4AF0-A173-584CB32C3C5D}" sibTransId="{624A088A-7E07-4348-8176-DAEEB254D764}"/>
    <dgm:cxn modelId="{751E99E8-AA21-4FF9-BA93-9185C7832994}" srcId="{9DA7232C-BB98-4B8B-A193-03696B722C94}" destId="{1AE1BEAB-1BBA-4481-9097-9AC393720E97}" srcOrd="0" destOrd="0" parTransId="{61D0C8FB-D3B6-41EC-8612-2A9D03BC8608}" sibTransId="{65199854-E816-42D6-AB6C-B3BA6E305828}"/>
    <dgm:cxn modelId="{7BA3C3EB-5AA1-40A2-8B02-FE27CC7A1B61}" type="presOf" srcId="{46E95E44-1784-4939-82A1-F51481F6BF85}" destId="{C96B89ED-9947-4A4F-BA7C-A258F83E62C8}" srcOrd="0" destOrd="6" presId="urn:microsoft.com/office/officeart/2016/7/layout/HorizontalActionList"/>
    <dgm:cxn modelId="{1B6638EC-6CFF-4A00-8227-5E62F597B227}" srcId="{D65BE153-8A02-4681-9200-912766B12396}" destId="{5BE4B89B-D94F-4078-A896-9D2A63EF6A42}" srcOrd="0" destOrd="0" parTransId="{5AC85ECD-48EE-4E01-A738-2B5564399E9D}" sibTransId="{2A3A58DB-6141-4921-AB4E-2E1543C4604E}"/>
    <dgm:cxn modelId="{CC1A15F1-FBCC-4157-B138-CB5BA4CD310F}" type="presOf" srcId="{4564DDA6-254B-4798-8AFF-FB47546EA691}" destId="{C96B89ED-9947-4A4F-BA7C-A258F83E62C8}" srcOrd="0" destOrd="11" presId="urn:microsoft.com/office/officeart/2016/7/layout/HorizontalActionList"/>
    <dgm:cxn modelId="{4CACB4F4-DA13-4D5B-9825-82688F436D8E}" type="presOf" srcId="{8029BA79-6C56-457C-8A38-DCB39FA635DE}" destId="{C96B89ED-9947-4A4F-BA7C-A258F83E62C8}" srcOrd="0" destOrd="9" presId="urn:microsoft.com/office/officeart/2016/7/layout/HorizontalActionList"/>
    <dgm:cxn modelId="{1193CEF5-3686-43E4-93A6-2C8B70971767}" srcId="{6C8D79D6-B0F8-498A-AC48-6F30B91ABEE5}" destId="{19ABD1DD-9EEC-4086-A8E0-7AF6868E0232}" srcOrd="3" destOrd="0" parTransId="{B0D68A9F-B964-4A98-A527-B9172E7EFAB7}" sibTransId="{20B534A9-7767-47FE-A80B-B1D2DB9B8CE0}"/>
    <dgm:cxn modelId="{3F20FEF5-2BC4-4557-8CFE-D70D1406F188}" type="presOf" srcId="{5374D578-832C-45BB-91B6-3AD5D9C50621}" destId="{663A4983-E385-3A4C-9A2E-20E14778FCC8}" srcOrd="0" destOrd="2" presId="urn:microsoft.com/office/officeart/2016/7/layout/HorizontalActionList"/>
    <dgm:cxn modelId="{4EDDFAF9-E46D-4D16-8658-18969B643988}" srcId="{ACB4B9B6-FA1C-4F13-B418-5DCEC4FC0033}" destId="{E8EDE960-F0B5-439F-BD52-5BA989BE58B0}" srcOrd="3" destOrd="0" parTransId="{DDED0E10-2521-45E1-990C-615C1F14FC4A}" sibTransId="{AFF77676-3999-4BC8-BDF7-0316F4FC98E2}"/>
    <dgm:cxn modelId="{150FB5FC-F16B-491A-B4F2-0739901BDA27}" type="presOf" srcId="{6B2505E4-5A60-44A4-AC9F-3A9425A8982D}" destId="{663A4983-E385-3A4C-9A2E-20E14778FCC8}" srcOrd="0" destOrd="5" presId="urn:microsoft.com/office/officeart/2016/7/layout/HorizontalActionList"/>
    <dgm:cxn modelId="{615710FD-D6D5-4968-AF4C-2078FDED9F6F}" srcId="{62BF2E1F-D614-4302-BF8C-25C2DA9038BA}" destId="{D778FF83-AA33-4841-A1BA-46169F23269A}" srcOrd="1" destOrd="0" parTransId="{41E85065-8193-4E15-9618-53FAFF16351C}" sibTransId="{7A8C61F1-02D6-4AFE-A243-7373467F8A26}"/>
    <dgm:cxn modelId="{093FCCFD-0B9F-404E-94CA-05F7EE6559F7}" srcId="{4DE3A34C-F15C-4D2B-9294-D4FE07B2ACE4}" destId="{732481F7-EF40-4D2C-BB6C-F85FC3C6F57D}" srcOrd="2" destOrd="0" parTransId="{89104696-B395-45C8-94D7-AE0D511DF7A1}" sibTransId="{A1FEE6F4-302E-42A8-8929-6E67FAC13D82}"/>
    <dgm:cxn modelId="{EA0DEB0E-32A9-476B-92A0-2E7BB357D0C6}" type="presParOf" srcId="{6EC623F5-BBF4-FE4B-96BA-EA0A795AC5D8}" destId="{64B7C938-01F7-8E40-B1F1-B9579B5BA581}" srcOrd="0" destOrd="0" presId="urn:microsoft.com/office/officeart/2016/7/layout/HorizontalActionList"/>
    <dgm:cxn modelId="{909EF747-FA46-4C02-87E5-A14F22EE2D17}" type="presParOf" srcId="{64B7C938-01F7-8E40-B1F1-B9579B5BA581}" destId="{3DE734A7-0752-1B48-BC15-4700B9E0B624}" srcOrd="0" destOrd="0" presId="urn:microsoft.com/office/officeart/2016/7/layout/HorizontalActionList"/>
    <dgm:cxn modelId="{8C914FD3-0635-49DB-B958-B35EA642CA33}" type="presParOf" srcId="{64B7C938-01F7-8E40-B1F1-B9579B5BA581}" destId="{C96B89ED-9947-4A4F-BA7C-A258F83E62C8}" srcOrd="1" destOrd="0" presId="urn:microsoft.com/office/officeart/2016/7/layout/HorizontalActionList"/>
    <dgm:cxn modelId="{4C05F82F-83AD-458D-88DE-0744637A6109}" type="presParOf" srcId="{6EC623F5-BBF4-FE4B-96BA-EA0A795AC5D8}" destId="{F2846CB9-0136-1F48-A487-C934B0E91D79}" srcOrd="1" destOrd="0" presId="urn:microsoft.com/office/officeart/2016/7/layout/HorizontalActionList"/>
    <dgm:cxn modelId="{892DC5C3-3EEF-435A-9623-EE1D79BAD3D8}" type="presParOf" srcId="{6EC623F5-BBF4-FE4B-96BA-EA0A795AC5D8}" destId="{D8FF207A-4622-D749-A631-063D9DC87905}" srcOrd="2" destOrd="0" presId="urn:microsoft.com/office/officeart/2016/7/layout/HorizontalActionList"/>
    <dgm:cxn modelId="{B504B799-09B0-49EF-9AE5-6A9E03E421B8}" type="presParOf" srcId="{D8FF207A-4622-D749-A631-063D9DC87905}" destId="{3392C23F-3812-5243-AE9C-4A7514895F30}" srcOrd="0" destOrd="0" presId="urn:microsoft.com/office/officeart/2016/7/layout/HorizontalActionList"/>
    <dgm:cxn modelId="{1508B0E1-3CDE-4D37-B21F-C51CADF40B20}" type="presParOf" srcId="{D8FF207A-4622-D749-A631-063D9DC87905}" destId="{663A4983-E385-3A4C-9A2E-20E14778FCC8}" srcOrd="1" destOrd="0" presId="urn:microsoft.com/office/officeart/2016/7/layout/HorizontalActionList"/>
    <dgm:cxn modelId="{AF569642-F8B7-4D29-A83E-D537CFDA24C2}" type="presParOf" srcId="{6EC623F5-BBF4-FE4B-96BA-EA0A795AC5D8}" destId="{467FD739-332D-EC4C-A6D3-AC62A4A04CFA}" srcOrd="3" destOrd="0" presId="urn:microsoft.com/office/officeart/2016/7/layout/HorizontalActionList"/>
    <dgm:cxn modelId="{1D79A2CD-CE54-4248-B53E-C5505116E567}" type="presParOf" srcId="{6EC623F5-BBF4-FE4B-96BA-EA0A795AC5D8}" destId="{B4A9FE5C-ADD1-4E4D-A690-A2EDCF639B89}" srcOrd="4" destOrd="0" presId="urn:microsoft.com/office/officeart/2016/7/layout/HorizontalActionList"/>
    <dgm:cxn modelId="{4D507EA0-E41D-4251-B722-AFCE0CDE57C7}" type="presParOf" srcId="{B4A9FE5C-ADD1-4E4D-A690-A2EDCF639B89}" destId="{0FD8E0E6-B678-DD4E-A868-521155CD4A3D}" srcOrd="0" destOrd="0" presId="urn:microsoft.com/office/officeart/2016/7/layout/HorizontalActionList"/>
    <dgm:cxn modelId="{2F5000C3-B089-4516-BCB1-C4DC4787E5EE}" type="presParOf" srcId="{B4A9FE5C-ADD1-4E4D-A690-A2EDCF639B89}" destId="{F4B04CBB-6230-B043-955E-84D5A2BA66F1}" srcOrd="1" destOrd="0" presId="urn:microsoft.com/office/officeart/2016/7/layout/HorizontalActionList"/>
    <dgm:cxn modelId="{EE43B354-AF25-451A-97C6-18D5177466A7}" type="presParOf" srcId="{6EC623F5-BBF4-FE4B-96BA-EA0A795AC5D8}" destId="{9C250240-6186-4B44-87D4-0341B98FD282}" srcOrd="5" destOrd="0" presId="urn:microsoft.com/office/officeart/2016/7/layout/HorizontalActionList"/>
    <dgm:cxn modelId="{A5FD5FB6-50A6-4652-9D35-30CDE46F4633}" type="presParOf" srcId="{6EC623F5-BBF4-FE4B-96BA-EA0A795AC5D8}" destId="{D4CC2BC3-1371-A44F-8760-9A0E2941A0B4}" srcOrd="6" destOrd="0" presId="urn:microsoft.com/office/officeart/2016/7/layout/HorizontalActionList"/>
    <dgm:cxn modelId="{C880AAD9-97E5-4A8D-B216-CD148E5509C9}" type="presParOf" srcId="{D4CC2BC3-1371-A44F-8760-9A0E2941A0B4}" destId="{14128912-80BD-EA4B-A556-9B81501FFE87}" srcOrd="0" destOrd="0" presId="urn:microsoft.com/office/officeart/2016/7/layout/HorizontalActionList"/>
    <dgm:cxn modelId="{E2AE6A42-FF38-4EBE-8C1E-14022236F5AB}" type="presParOf" srcId="{D4CC2BC3-1371-A44F-8760-9A0E2941A0B4}" destId="{359F9096-7382-7349-B8E7-3046EFCA553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11280" y="2754811"/>
          <a:ext cx="1842330" cy="552699"/>
        </a:xfrm>
        <a:prstGeom prst="rect">
          <a:avLst/>
        </a:prstGeom>
        <a:solidFill>
          <a:srgbClr val="00B050"/>
        </a:soli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5585" tIns="145585" rIns="145585" bIns="145585"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mn-lt"/>
              <a:cs typeface="Arial" charset="0"/>
            </a:rPr>
            <a:t>READY</a:t>
          </a:r>
          <a:endParaRPr lang="en-US" sz="2200" kern="1200" dirty="0"/>
        </a:p>
      </dsp:txBody>
      <dsp:txXfrm>
        <a:off x="11280" y="2754811"/>
        <a:ext cx="1842330" cy="552699"/>
      </dsp:txXfrm>
    </dsp:sp>
    <dsp:sp modelId="{C96B89ED-9947-4A4F-BA7C-A258F83E62C8}">
      <dsp:nvSpPr>
        <dsp:cNvPr id="0" name=""/>
        <dsp:cNvSpPr/>
      </dsp:nvSpPr>
      <dsp:spPr>
        <a:xfrm>
          <a:off x="11280" y="3307510"/>
          <a:ext cx="1842330" cy="7711734"/>
        </a:xfrm>
        <a:prstGeom prst="rect">
          <a:avLst/>
        </a:prstGeom>
        <a:solidFill>
          <a:schemeClr val="accent6">
            <a:lumMod val="20000"/>
            <a:lumOff val="80000"/>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182880" rIns="0" bIns="181981" numCol="1" spcCol="1270" anchor="t" anchorCtr="0">
          <a:noAutofit/>
        </a:bodyPr>
        <a:lstStyle/>
        <a:p>
          <a:pPr marL="0" lvl="0" indent="0" algn="l" defTabSz="977900">
            <a:lnSpc>
              <a:spcPct val="90000"/>
            </a:lnSpc>
            <a:spcBef>
              <a:spcPct val="0"/>
            </a:spcBef>
            <a:spcAft>
              <a:spcPct val="35000"/>
            </a:spcAft>
            <a:buNone/>
          </a:pPr>
          <a:r>
            <a:rPr lang="en-US" sz="2200" b="1" i="0" u="none" kern="1200" dirty="0"/>
            <a:t>Definition</a:t>
          </a:r>
          <a:endParaRPr lang="en-US" sz="2200" b="1" i="1" kern="1200" dirty="0"/>
        </a:p>
        <a:p>
          <a:pPr marL="228600" lvl="1" indent="-228600" algn="l" defTabSz="889000">
            <a:lnSpc>
              <a:spcPct val="90000"/>
            </a:lnSpc>
            <a:spcBef>
              <a:spcPct val="0"/>
            </a:spcBef>
            <a:spcAft>
              <a:spcPct val="15000"/>
            </a:spcAft>
            <a:buChar char="•"/>
          </a:pPr>
          <a:r>
            <a:rPr lang="en-US" sz="2000" b="0" i="0" u="none" kern="1200" dirty="0"/>
            <a:t>Rested</a:t>
          </a:r>
        </a:p>
        <a:p>
          <a:pPr marL="228600" lvl="1" indent="-228600" algn="l" defTabSz="889000">
            <a:lnSpc>
              <a:spcPct val="90000"/>
            </a:lnSpc>
            <a:spcBef>
              <a:spcPct val="0"/>
            </a:spcBef>
            <a:spcAft>
              <a:spcPct val="15000"/>
            </a:spcAft>
            <a:buChar char="•"/>
          </a:pPr>
          <a:r>
            <a:rPr lang="en-US" sz="2000" b="0" i="0" u="none" kern="1200" dirty="0"/>
            <a:t>Restored</a:t>
          </a:r>
        </a:p>
        <a:p>
          <a:pPr marL="228600" lvl="1" indent="-228600" algn="l" defTabSz="889000">
            <a:lnSpc>
              <a:spcPct val="90000"/>
            </a:lnSpc>
            <a:spcBef>
              <a:spcPct val="0"/>
            </a:spcBef>
            <a:spcAft>
              <a:spcPct val="15000"/>
            </a:spcAft>
            <a:buChar char="•"/>
          </a:pPr>
          <a:r>
            <a:rPr lang="en-US" sz="2000" b="0" i="0" u="none" kern="1200" dirty="0"/>
            <a:t>Relaxed</a:t>
          </a:r>
          <a:br>
            <a:rPr lang="en-US" sz="2000" b="0" i="0" u="none" kern="1200" dirty="0"/>
          </a:br>
          <a:endParaRPr lang="en-US" sz="2000" b="0" i="0" u="none" kern="1200" dirty="0"/>
        </a:p>
        <a:p>
          <a:pPr marL="0" lvl="0" indent="0" algn="l" defTabSz="977900">
            <a:lnSpc>
              <a:spcPct val="90000"/>
            </a:lnSpc>
            <a:spcBef>
              <a:spcPct val="0"/>
            </a:spcBef>
            <a:spcAft>
              <a:spcPct val="35000"/>
            </a:spcAft>
            <a:buNone/>
          </a:pPr>
          <a:r>
            <a:rPr lang="en-US" sz="2200" b="1" i="0" u="none" kern="1200" dirty="0"/>
            <a:t>Causes</a:t>
          </a:r>
          <a:endParaRPr lang="en-US" sz="2200" kern="1200" dirty="0"/>
        </a:p>
        <a:p>
          <a:pPr marL="228600" lvl="1" indent="-228600" algn="l" defTabSz="889000">
            <a:lnSpc>
              <a:spcPct val="90000"/>
            </a:lnSpc>
            <a:spcBef>
              <a:spcPct val="0"/>
            </a:spcBef>
            <a:spcAft>
              <a:spcPct val="15000"/>
            </a:spcAft>
            <a:buChar char="•"/>
          </a:pPr>
          <a:r>
            <a:rPr lang="en-US" sz="2000" b="0" i="0" u="none" kern="1200" dirty="0"/>
            <a:t>Fulfilling roles</a:t>
          </a:r>
        </a:p>
        <a:p>
          <a:pPr marL="228600" lvl="1" indent="-228600" algn="l" defTabSz="889000">
            <a:lnSpc>
              <a:spcPct val="90000"/>
            </a:lnSpc>
            <a:spcBef>
              <a:spcPct val="0"/>
            </a:spcBef>
            <a:spcAft>
              <a:spcPct val="15000"/>
            </a:spcAft>
            <a:buChar char="•"/>
          </a:pPr>
          <a:r>
            <a:rPr lang="en-US" sz="2000" b="0" i="0" u="none" kern="1200" dirty="0"/>
            <a:t>Time for self care</a:t>
          </a:r>
        </a:p>
        <a:p>
          <a:pPr marL="228600" lvl="1" indent="-228600" algn="l" defTabSz="889000">
            <a:lnSpc>
              <a:spcPct val="90000"/>
            </a:lnSpc>
            <a:spcBef>
              <a:spcPct val="0"/>
            </a:spcBef>
            <a:spcAft>
              <a:spcPct val="15000"/>
            </a:spcAft>
            <a:buChar char="•"/>
          </a:pPr>
          <a:r>
            <a:rPr lang="en-US" sz="2000" b="0" i="0" u="none" kern="1200" dirty="0"/>
            <a:t>Rest &amp; Relaxation</a:t>
          </a:r>
        </a:p>
        <a:p>
          <a:pPr marL="228600" lvl="1" indent="-228600" algn="l" defTabSz="889000">
            <a:lnSpc>
              <a:spcPct val="90000"/>
            </a:lnSpc>
            <a:spcBef>
              <a:spcPct val="0"/>
            </a:spcBef>
            <a:spcAft>
              <a:spcPct val="15000"/>
            </a:spcAft>
            <a:buChar char="•"/>
          </a:pPr>
          <a:r>
            <a:rPr lang="en-US" sz="2000" b="0" i="0" u="none" kern="1200" dirty="0"/>
            <a:t>Plenty of resources</a:t>
          </a:r>
        </a:p>
        <a:p>
          <a:pPr marL="0" lvl="0" indent="0" algn="l" defTabSz="889000">
            <a:lnSpc>
              <a:spcPct val="90000"/>
            </a:lnSpc>
            <a:spcBef>
              <a:spcPct val="0"/>
            </a:spcBef>
            <a:spcAft>
              <a:spcPct val="35000"/>
            </a:spcAft>
            <a:buNone/>
          </a:pPr>
          <a:endParaRPr lang="en-US" sz="2000" b="1" i="0" u="none" kern="1200" dirty="0"/>
        </a:p>
        <a:p>
          <a:pPr marL="0" lvl="0" indent="0" algn="l" defTabSz="889000">
            <a:lnSpc>
              <a:spcPct val="90000"/>
            </a:lnSpc>
            <a:spcBef>
              <a:spcPct val="0"/>
            </a:spcBef>
            <a:spcAft>
              <a:spcPct val="35000"/>
            </a:spcAft>
            <a:buNone/>
          </a:pPr>
          <a:r>
            <a:rPr lang="en-US" sz="2200" b="1" i="0" u="none" kern="1200" dirty="0"/>
            <a:t>Your Role</a:t>
          </a:r>
          <a:endParaRPr lang="en-US" sz="2200" kern="1200" dirty="0"/>
        </a:p>
        <a:p>
          <a:pPr marL="228600" lvl="1" indent="-228600" algn="l" defTabSz="889000">
            <a:lnSpc>
              <a:spcPct val="90000"/>
            </a:lnSpc>
            <a:spcBef>
              <a:spcPct val="0"/>
            </a:spcBef>
            <a:spcAft>
              <a:spcPct val="15000"/>
            </a:spcAft>
            <a:buChar char="•"/>
          </a:pPr>
          <a:r>
            <a:rPr lang="en-US" sz="2000" b="0" i="0" u="none" kern="1200" dirty="0"/>
            <a:t>Accessing wellbeing resources</a:t>
          </a:r>
        </a:p>
        <a:p>
          <a:pPr marL="228600" lvl="1" indent="-228600" algn="l" defTabSz="889000">
            <a:lnSpc>
              <a:spcPct val="90000"/>
            </a:lnSpc>
            <a:spcBef>
              <a:spcPct val="0"/>
            </a:spcBef>
            <a:spcAft>
              <a:spcPct val="15000"/>
            </a:spcAft>
            <a:buChar char="•"/>
          </a:pPr>
          <a:r>
            <a:rPr lang="en-US" sz="2000" b="0" i="0" u="none" kern="1200" dirty="0"/>
            <a:t>Self care</a:t>
          </a:r>
        </a:p>
        <a:p>
          <a:pPr marL="228600" lvl="1" indent="-228600" algn="l" defTabSz="889000">
            <a:lnSpc>
              <a:spcPct val="90000"/>
            </a:lnSpc>
            <a:spcBef>
              <a:spcPct val="0"/>
            </a:spcBef>
            <a:spcAft>
              <a:spcPct val="15000"/>
            </a:spcAft>
            <a:buChar char="•"/>
          </a:pPr>
          <a:r>
            <a:rPr lang="en-US" sz="2000" b="0" i="0" u="none" kern="1200" dirty="0"/>
            <a:t>Other care</a:t>
          </a:r>
        </a:p>
        <a:p>
          <a:pPr marL="0" lvl="0" indent="0" algn="l" defTabSz="889000">
            <a:lnSpc>
              <a:spcPct val="90000"/>
            </a:lnSpc>
            <a:spcBef>
              <a:spcPct val="0"/>
            </a:spcBef>
            <a:spcAft>
              <a:spcPct val="35000"/>
            </a:spcAft>
            <a:buNone/>
          </a:pPr>
          <a:endParaRPr kumimoji="0" lang="en-US" sz="2000" b="0" i="0" u="none" strike="noStrike" kern="1200" cap="none" normalizeH="0" baseline="0" dirty="0">
            <a:ln>
              <a:noFill/>
            </a:ln>
            <a:solidFill>
              <a:srgbClr val="103154"/>
            </a:solidFill>
            <a:effectLst/>
            <a:latin typeface="Calibri" pitchFamily="127" charset="0"/>
            <a:ea typeface="Corbel" pitchFamily="127" charset="0"/>
            <a:cs typeface="Corbel" pitchFamily="127" charset="0"/>
          </a:endParaRPr>
        </a:p>
      </dsp:txBody>
      <dsp:txXfrm>
        <a:off x="11280" y="3307510"/>
        <a:ext cx="1842330" cy="7711734"/>
      </dsp:txXfrm>
    </dsp:sp>
    <dsp:sp modelId="{3392C23F-3812-5243-AE9C-4A7514895F30}">
      <dsp:nvSpPr>
        <dsp:cNvPr id="0" name=""/>
        <dsp:cNvSpPr/>
      </dsp:nvSpPr>
      <dsp:spPr>
        <a:xfrm>
          <a:off x="1961399" y="2754811"/>
          <a:ext cx="1842330" cy="552699"/>
        </a:xfrm>
        <a:prstGeom prst="rect">
          <a:avLst/>
        </a:prstGeom>
        <a:solidFill>
          <a:schemeClr val="accent4"/>
        </a:solidFill>
        <a:ln w="6350" cap="flat" cmpd="sng" algn="ctr">
          <a:solidFill>
            <a:schemeClr val="accent4"/>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5585" tIns="145585" rIns="145585" bIns="145585"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REACTING</a:t>
          </a:r>
          <a:endParaRPr lang="en-US" sz="2200" b="1" kern="1200" dirty="0">
            <a:solidFill>
              <a:schemeClr val="tx1"/>
            </a:solidFill>
          </a:endParaRPr>
        </a:p>
      </dsp:txBody>
      <dsp:txXfrm>
        <a:off x="1961399" y="2754811"/>
        <a:ext cx="1842330" cy="552699"/>
      </dsp:txXfrm>
    </dsp:sp>
    <dsp:sp modelId="{663A4983-E385-3A4C-9A2E-20E14778FCC8}">
      <dsp:nvSpPr>
        <dsp:cNvPr id="0" name=""/>
        <dsp:cNvSpPr/>
      </dsp:nvSpPr>
      <dsp:spPr>
        <a:xfrm>
          <a:off x="1961399" y="3307510"/>
          <a:ext cx="1842330" cy="7711734"/>
        </a:xfrm>
        <a:prstGeom prst="rect">
          <a:avLst/>
        </a:prstGeom>
        <a:solidFill>
          <a:schemeClr val="accent4">
            <a:lumMod val="20000"/>
            <a:lumOff val="80000"/>
            <a:alpha val="9000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182880" rIns="0" bIns="181981" numCol="1" spcCol="1270" anchor="t" anchorCtr="0">
          <a:noAutofit/>
        </a:bodyPr>
        <a:lstStyle/>
        <a:p>
          <a:pPr marL="0" lvl="0" indent="0" algn="l" defTabSz="977900">
            <a:lnSpc>
              <a:spcPct val="90000"/>
            </a:lnSpc>
            <a:spcBef>
              <a:spcPct val="0"/>
            </a:spcBef>
            <a:spcAft>
              <a:spcPct val="35000"/>
            </a:spcAft>
            <a:buClr>
              <a:srgbClr val="FF0000"/>
            </a:buClr>
            <a:buSzPct val="90000"/>
            <a:buNone/>
          </a:pPr>
          <a:r>
            <a:rPr lang="en-US" sz="2200" b="1" i="0" u="none" kern="1200" dirty="0"/>
            <a:t>Definition</a:t>
          </a:r>
          <a:endParaRPr lang="en-US" sz="2200" b="1" i="1" kern="1200" dirty="0"/>
        </a:p>
        <a:p>
          <a:pPr marL="228600" lvl="1" indent="-228600" algn="l" defTabSz="889000">
            <a:lnSpc>
              <a:spcPct val="90000"/>
            </a:lnSpc>
            <a:spcBef>
              <a:spcPct val="0"/>
            </a:spcBef>
            <a:spcAft>
              <a:spcPct val="15000"/>
            </a:spcAft>
            <a:buChar char="•"/>
          </a:pPr>
          <a:r>
            <a:rPr lang="en-US" sz="2000" b="0" i="0" u="none" kern="1200" dirty="0"/>
            <a:t>Strained</a:t>
          </a:r>
        </a:p>
        <a:p>
          <a:pPr marL="228600" lvl="1" indent="-228600" algn="l" defTabSz="889000">
            <a:lnSpc>
              <a:spcPct val="90000"/>
            </a:lnSpc>
            <a:spcBef>
              <a:spcPct val="0"/>
            </a:spcBef>
            <a:spcAft>
              <a:spcPct val="15000"/>
            </a:spcAft>
            <a:buChar char="•"/>
          </a:pPr>
          <a:r>
            <a:rPr lang="en-US" sz="2000" b="0" i="0" u="none" kern="1200" dirty="0"/>
            <a:t>Able to recover</a:t>
          </a:r>
        </a:p>
        <a:p>
          <a:pPr marL="0" lvl="0" indent="0" algn="l" defTabSz="889000">
            <a:lnSpc>
              <a:spcPct val="90000"/>
            </a:lnSpc>
            <a:spcBef>
              <a:spcPct val="0"/>
            </a:spcBef>
            <a:spcAft>
              <a:spcPct val="35000"/>
            </a:spcAft>
            <a:buNone/>
          </a:pPr>
          <a:endParaRPr lang="en-US" sz="2000" b="1" i="0" u="none" kern="1200" dirty="0"/>
        </a:p>
        <a:p>
          <a:pPr marL="0" lvl="0" indent="0" algn="l" defTabSz="889000">
            <a:lnSpc>
              <a:spcPct val="90000"/>
            </a:lnSpc>
            <a:spcBef>
              <a:spcPct val="0"/>
            </a:spcBef>
            <a:spcAft>
              <a:spcPct val="35000"/>
            </a:spcAft>
            <a:buNone/>
          </a:pPr>
          <a:r>
            <a:rPr lang="en-US" sz="2200" b="1" i="0" u="none" kern="1200" dirty="0"/>
            <a:t>Causes</a:t>
          </a:r>
          <a:endParaRPr lang="en-US" sz="2200" kern="1200" dirty="0"/>
        </a:p>
        <a:p>
          <a:pPr marL="228600" lvl="1" indent="-228600" algn="l" defTabSz="889000">
            <a:lnSpc>
              <a:spcPct val="90000"/>
            </a:lnSpc>
            <a:spcBef>
              <a:spcPct val="0"/>
            </a:spcBef>
            <a:spcAft>
              <a:spcPct val="15000"/>
            </a:spcAft>
            <a:buChar char="•"/>
          </a:pPr>
          <a:r>
            <a:rPr lang="en-US" sz="2000" b="0" i="0" u="none" kern="1200" dirty="0"/>
            <a:t>Normal daily stress</a:t>
          </a:r>
        </a:p>
        <a:p>
          <a:pPr marL="228600" lvl="1" indent="-228600" algn="l" defTabSz="889000">
            <a:lnSpc>
              <a:spcPct val="90000"/>
            </a:lnSpc>
            <a:spcBef>
              <a:spcPct val="0"/>
            </a:spcBef>
            <a:spcAft>
              <a:spcPct val="15000"/>
            </a:spcAft>
            <a:buChar char="•"/>
          </a:pPr>
          <a:r>
            <a:rPr lang="en-US" sz="2000" b="0" i="0" u="none" kern="1200" dirty="0"/>
            <a:t>Not being pushed too far or too hard</a:t>
          </a:r>
        </a:p>
        <a:p>
          <a:pPr marL="0" lvl="0" indent="0" algn="l" defTabSz="889000">
            <a:lnSpc>
              <a:spcPct val="90000"/>
            </a:lnSpc>
            <a:spcBef>
              <a:spcPct val="0"/>
            </a:spcBef>
            <a:spcAft>
              <a:spcPct val="35000"/>
            </a:spcAft>
            <a:buNone/>
          </a:pPr>
          <a:endParaRPr lang="en-US" sz="2000" b="1" i="0" u="none" kern="1200" dirty="0"/>
        </a:p>
        <a:p>
          <a:pPr marL="0" lvl="0" indent="0" algn="l" defTabSz="889000">
            <a:lnSpc>
              <a:spcPct val="90000"/>
            </a:lnSpc>
            <a:spcBef>
              <a:spcPct val="0"/>
            </a:spcBef>
            <a:spcAft>
              <a:spcPct val="35000"/>
            </a:spcAft>
            <a:buNone/>
          </a:pPr>
          <a:r>
            <a:rPr lang="en-US" sz="2200" b="1" i="0" u="none" kern="1200" dirty="0"/>
            <a:t>Your Role</a:t>
          </a:r>
          <a:endParaRPr lang="en-US" sz="2200" kern="1200" dirty="0"/>
        </a:p>
        <a:p>
          <a:pPr marL="228600" lvl="1" indent="-228600" algn="l" defTabSz="889000">
            <a:lnSpc>
              <a:spcPct val="90000"/>
            </a:lnSpc>
            <a:spcBef>
              <a:spcPct val="0"/>
            </a:spcBef>
            <a:spcAft>
              <a:spcPct val="15000"/>
            </a:spcAft>
            <a:buChar char="•"/>
          </a:pPr>
          <a:r>
            <a:rPr lang="en-US" sz="2000" b="0" i="0" u="none" kern="1200" dirty="0"/>
            <a:t>Alternate exertion with rest</a:t>
          </a:r>
        </a:p>
        <a:p>
          <a:pPr marL="228600" lvl="1" indent="-228600" algn="l" defTabSz="889000">
            <a:lnSpc>
              <a:spcPct val="90000"/>
            </a:lnSpc>
            <a:spcBef>
              <a:spcPct val="0"/>
            </a:spcBef>
            <a:spcAft>
              <a:spcPct val="15000"/>
            </a:spcAft>
            <a:buChar char="•"/>
          </a:pPr>
          <a:r>
            <a:rPr lang="en-US" sz="2000" b="0" i="0" u="none" kern="1200" dirty="0"/>
            <a:t>Monitor your own well-being</a:t>
          </a:r>
        </a:p>
        <a:p>
          <a:pPr marL="228600" lvl="1" indent="-228600" algn="l" defTabSz="889000">
            <a:lnSpc>
              <a:spcPct val="90000"/>
            </a:lnSpc>
            <a:spcBef>
              <a:spcPct val="0"/>
            </a:spcBef>
            <a:spcAft>
              <a:spcPct val="15000"/>
            </a:spcAft>
            <a:buChar char="•"/>
          </a:pPr>
          <a:r>
            <a:rPr lang="en-US" sz="2000" b="0" i="0" u="none" kern="1200" dirty="0"/>
            <a:t>Offer support</a:t>
          </a:r>
        </a:p>
      </dsp:txBody>
      <dsp:txXfrm>
        <a:off x="1961399" y="3307510"/>
        <a:ext cx="1842330" cy="7711734"/>
      </dsp:txXfrm>
    </dsp:sp>
    <dsp:sp modelId="{0FD8E0E6-B678-DD4E-A868-521155CD4A3D}">
      <dsp:nvSpPr>
        <dsp:cNvPr id="0" name=""/>
        <dsp:cNvSpPr/>
      </dsp:nvSpPr>
      <dsp:spPr>
        <a:xfrm>
          <a:off x="3911519" y="2754811"/>
          <a:ext cx="1842330" cy="552699"/>
        </a:xfrm>
        <a:prstGeom prst="rect">
          <a:avLst/>
        </a:prstGeom>
        <a:solidFill>
          <a:srgbClr val="FF8500">
            <a:alpha val="99216"/>
          </a:srgbClr>
        </a:solidFill>
        <a:ln w="6350" cap="flat" cmpd="sng" algn="ctr">
          <a:solidFill>
            <a:schemeClr val="accent5">
              <a:hueOff val="-4505695"/>
              <a:satOff val="-11613"/>
              <a:lumOff val="-7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5585" tIns="145585" rIns="145585" bIns="145585" numCol="1" spcCol="1270" anchor="ctr" anchorCtr="0">
          <a:noAutofit/>
        </a:bodyPr>
        <a:lstStyle/>
        <a:p>
          <a:pPr marL="0" lvl="0" indent="0" algn="ctr" defTabSz="977900">
            <a:lnSpc>
              <a:spcPct val="90000"/>
            </a:lnSpc>
            <a:spcBef>
              <a:spcPct val="0"/>
            </a:spcBef>
            <a:spcAft>
              <a:spcPct val="35000"/>
            </a:spcAft>
            <a:buNone/>
          </a:pPr>
          <a:r>
            <a:rPr lang="en-US" sz="2200" b="1" kern="1200" dirty="0"/>
            <a:t>INJURED</a:t>
          </a:r>
          <a:endParaRPr lang="en-US" sz="2200" kern="1200" dirty="0"/>
        </a:p>
      </dsp:txBody>
      <dsp:txXfrm>
        <a:off x="3911519" y="2754811"/>
        <a:ext cx="1842330" cy="552699"/>
      </dsp:txXfrm>
    </dsp:sp>
    <dsp:sp modelId="{F4B04CBB-6230-B043-955E-84D5A2BA66F1}">
      <dsp:nvSpPr>
        <dsp:cNvPr id="0" name=""/>
        <dsp:cNvSpPr/>
      </dsp:nvSpPr>
      <dsp:spPr>
        <a:xfrm>
          <a:off x="3911519" y="3307510"/>
          <a:ext cx="1842330" cy="7711734"/>
        </a:xfrm>
        <a:prstGeom prst="rect">
          <a:avLst/>
        </a:prstGeom>
        <a:solidFill>
          <a:schemeClr val="accent2">
            <a:lumMod val="20000"/>
            <a:lumOff val="80000"/>
            <a:alpha val="90000"/>
          </a:schemeClr>
        </a:solidFill>
        <a:ln w="6350" cap="flat" cmpd="sng" algn="ctr">
          <a:solidFill>
            <a:schemeClr val="accent5">
              <a:tint val="40000"/>
              <a:alpha val="90000"/>
              <a:hueOff val="-4493175"/>
              <a:satOff val="-15221"/>
              <a:lumOff val="-195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182880" rIns="0" bIns="181981" numCol="1" spcCol="1270" anchor="t" anchorCtr="0">
          <a:noAutofit/>
        </a:bodyPr>
        <a:lstStyle/>
        <a:p>
          <a:pPr marL="0" lvl="0" indent="0" algn="l" defTabSz="977900">
            <a:lnSpc>
              <a:spcPct val="90000"/>
            </a:lnSpc>
            <a:spcBef>
              <a:spcPct val="0"/>
            </a:spcBef>
            <a:spcAft>
              <a:spcPct val="35000"/>
            </a:spcAft>
            <a:buNone/>
          </a:pPr>
          <a:r>
            <a:rPr lang="en-US" sz="2200" b="1" i="0" u="none" kern="1200" dirty="0"/>
            <a:t>Definition</a:t>
          </a:r>
          <a:endParaRPr lang="en-US" sz="2200" b="1" i="1" kern="1200" dirty="0"/>
        </a:p>
        <a:p>
          <a:pPr marL="228600" lvl="1" indent="-228600" algn="l" defTabSz="889000">
            <a:lnSpc>
              <a:spcPct val="90000"/>
            </a:lnSpc>
            <a:spcBef>
              <a:spcPct val="0"/>
            </a:spcBef>
            <a:spcAft>
              <a:spcPct val="15000"/>
            </a:spcAft>
            <a:buChar char="•"/>
          </a:pPr>
          <a:r>
            <a:rPr lang="en-US" sz="2000" b="0" i="0" u="none" kern="1200" dirty="0"/>
            <a:t>Harmed by stress</a:t>
          </a:r>
        </a:p>
        <a:p>
          <a:pPr marL="228600" lvl="1" indent="-228600" algn="l" defTabSz="889000">
            <a:lnSpc>
              <a:spcPct val="90000"/>
            </a:lnSpc>
            <a:spcBef>
              <a:spcPct val="0"/>
            </a:spcBef>
            <a:spcAft>
              <a:spcPct val="15000"/>
            </a:spcAft>
            <a:buChar char="•"/>
          </a:pPr>
          <a:r>
            <a:rPr lang="en-US" sz="2000" b="0" i="0" u="none" kern="1200" dirty="0"/>
            <a:t>Pain</a:t>
          </a:r>
        </a:p>
        <a:p>
          <a:pPr marL="0" lvl="0" indent="0" algn="l" defTabSz="889000">
            <a:lnSpc>
              <a:spcPct val="90000"/>
            </a:lnSpc>
            <a:spcBef>
              <a:spcPct val="0"/>
            </a:spcBef>
            <a:spcAft>
              <a:spcPct val="35000"/>
            </a:spcAft>
            <a:buNone/>
          </a:pPr>
          <a:endParaRPr lang="en-US" sz="2000" b="1" i="0" u="none" kern="1200" dirty="0"/>
        </a:p>
        <a:p>
          <a:pPr marL="0" lvl="0" indent="0" algn="l" defTabSz="889000">
            <a:lnSpc>
              <a:spcPct val="90000"/>
            </a:lnSpc>
            <a:spcBef>
              <a:spcPct val="0"/>
            </a:spcBef>
            <a:spcAft>
              <a:spcPct val="35000"/>
            </a:spcAft>
            <a:buNone/>
          </a:pPr>
          <a:r>
            <a:rPr lang="en-US" sz="2200" b="1" i="0" u="none" kern="1200" dirty="0"/>
            <a:t>Causes</a:t>
          </a:r>
          <a:endParaRPr lang="en-US" sz="2200" kern="1200" dirty="0"/>
        </a:p>
        <a:p>
          <a:pPr marL="228600" lvl="1" indent="-228600" algn="l" defTabSz="889000">
            <a:lnSpc>
              <a:spcPct val="90000"/>
            </a:lnSpc>
            <a:spcBef>
              <a:spcPct val="0"/>
            </a:spcBef>
            <a:spcAft>
              <a:spcPct val="15000"/>
            </a:spcAft>
            <a:buChar char="•"/>
          </a:pPr>
          <a:r>
            <a:rPr lang="en-US" sz="2000" b="0" i="0" u="none" kern="1200" dirty="0"/>
            <a:t>Life threat</a:t>
          </a:r>
        </a:p>
        <a:p>
          <a:pPr marL="228600" lvl="1" indent="-228600" algn="l" defTabSz="889000">
            <a:lnSpc>
              <a:spcPct val="90000"/>
            </a:lnSpc>
            <a:spcBef>
              <a:spcPct val="0"/>
            </a:spcBef>
            <a:spcAft>
              <a:spcPct val="15000"/>
            </a:spcAft>
            <a:buChar char="•"/>
          </a:pPr>
          <a:r>
            <a:rPr lang="en-US" sz="2000" b="0" i="0" u="none" kern="1200" dirty="0"/>
            <a:t>Loss</a:t>
          </a:r>
        </a:p>
        <a:p>
          <a:pPr marL="228600" lvl="1" indent="-228600" algn="l" defTabSz="889000">
            <a:lnSpc>
              <a:spcPct val="90000"/>
            </a:lnSpc>
            <a:spcBef>
              <a:spcPct val="0"/>
            </a:spcBef>
            <a:spcAft>
              <a:spcPct val="15000"/>
            </a:spcAft>
            <a:buChar char="•"/>
          </a:pPr>
          <a:r>
            <a:rPr lang="en-US" sz="2000" b="0" i="0" u="none" kern="1200" dirty="0"/>
            <a:t>Moral injury</a:t>
          </a:r>
        </a:p>
        <a:p>
          <a:pPr marL="228600" lvl="1" indent="-228600" algn="l" defTabSz="889000">
            <a:lnSpc>
              <a:spcPct val="90000"/>
            </a:lnSpc>
            <a:spcBef>
              <a:spcPct val="0"/>
            </a:spcBef>
            <a:spcAft>
              <a:spcPct val="15000"/>
            </a:spcAft>
            <a:buChar char="•"/>
          </a:pPr>
          <a:r>
            <a:rPr lang="en-US" sz="2000" b="0" i="0" u="none" kern="1200" dirty="0"/>
            <a:t>Wear and tear</a:t>
          </a:r>
        </a:p>
        <a:p>
          <a:pPr marL="0" lvl="0" indent="0" algn="l" defTabSz="889000">
            <a:lnSpc>
              <a:spcPct val="90000"/>
            </a:lnSpc>
            <a:spcBef>
              <a:spcPct val="0"/>
            </a:spcBef>
            <a:spcAft>
              <a:spcPct val="35000"/>
            </a:spcAft>
            <a:buNone/>
          </a:pPr>
          <a:endParaRPr lang="en-US" sz="2000" kern="1200" dirty="0"/>
        </a:p>
        <a:p>
          <a:pPr marL="0" lvl="0" indent="0" algn="l" defTabSz="977900">
            <a:lnSpc>
              <a:spcPct val="90000"/>
            </a:lnSpc>
            <a:spcBef>
              <a:spcPct val="0"/>
            </a:spcBef>
            <a:spcAft>
              <a:spcPct val="35000"/>
            </a:spcAft>
            <a:buNone/>
          </a:pPr>
          <a:r>
            <a:rPr lang="en-US" sz="2200" b="1" i="0" u="none" kern="1200" dirty="0"/>
            <a:t>Your Role</a:t>
          </a:r>
          <a:endParaRPr lang="en-US" sz="2200" b="0" i="0" u="none" kern="1200" dirty="0"/>
        </a:p>
        <a:p>
          <a:pPr marL="228600" lvl="1" indent="-228600" algn="l" defTabSz="889000">
            <a:lnSpc>
              <a:spcPct val="90000"/>
            </a:lnSpc>
            <a:spcBef>
              <a:spcPct val="0"/>
            </a:spcBef>
            <a:spcAft>
              <a:spcPct val="15000"/>
            </a:spcAft>
            <a:buChar char="•"/>
          </a:pPr>
          <a:r>
            <a:rPr lang="en-US" sz="2000" b="0" i="0" u="none" kern="1200" dirty="0"/>
            <a:t>Recognize stress injuries early</a:t>
          </a:r>
        </a:p>
        <a:p>
          <a:pPr marL="228600" lvl="1" indent="-228600" algn="l" defTabSz="889000">
            <a:lnSpc>
              <a:spcPct val="90000"/>
            </a:lnSpc>
            <a:spcBef>
              <a:spcPct val="0"/>
            </a:spcBef>
            <a:spcAft>
              <a:spcPct val="15000"/>
            </a:spcAft>
            <a:buChar char="•"/>
          </a:pPr>
          <a:r>
            <a:rPr lang="en-US" sz="2000" b="0" i="0" u="none" kern="1200" dirty="0"/>
            <a:t>Remember and use the 7 C’s of Stress First Aid</a:t>
          </a:r>
        </a:p>
      </dsp:txBody>
      <dsp:txXfrm>
        <a:off x="3911519" y="3307510"/>
        <a:ext cx="1842330" cy="7711734"/>
      </dsp:txXfrm>
    </dsp:sp>
    <dsp:sp modelId="{14128912-80BD-EA4B-A556-9B81501FFE87}">
      <dsp:nvSpPr>
        <dsp:cNvPr id="0" name=""/>
        <dsp:cNvSpPr/>
      </dsp:nvSpPr>
      <dsp:spPr>
        <a:xfrm>
          <a:off x="5861638" y="2754811"/>
          <a:ext cx="1842330" cy="552699"/>
        </a:xfrm>
        <a:prstGeom prst="rect">
          <a:avLst/>
        </a:prstGeom>
        <a:solidFill>
          <a:srgbClr val="FF0000"/>
        </a:soli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5585" tIns="145585" rIns="145585" bIns="145585" numCol="1" spcCol="1270" anchor="ctr" anchorCtr="0">
          <a:noAutofit/>
        </a:bodyPr>
        <a:lstStyle/>
        <a:p>
          <a:pPr marL="0" lvl="0" indent="0" algn="ctr" defTabSz="977900">
            <a:lnSpc>
              <a:spcPct val="90000"/>
            </a:lnSpc>
            <a:spcBef>
              <a:spcPct val="0"/>
            </a:spcBef>
            <a:spcAft>
              <a:spcPct val="35000"/>
            </a:spcAft>
            <a:buNone/>
          </a:pPr>
          <a:r>
            <a:rPr lang="en-US" sz="2200" b="1" kern="1200" dirty="0"/>
            <a:t>ILL</a:t>
          </a:r>
          <a:endParaRPr lang="en-US" sz="2200" kern="1200" dirty="0"/>
        </a:p>
      </dsp:txBody>
      <dsp:txXfrm>
        <a:off x="5861638" y="2754811"/>
        <a:ext cx="1842330" cy="552699"/>
      </dsp:txXfrm>
    </dsp:sp>
    <dsp:sp modelId="{359F9096-7382-7349-B8E7-3046EFCA5537}">
      <dsp:nvSpPr>
        <dsp:cNvPr id="0" name=""/>
        <dsp:cNvSpPr/>
      </dsp:nvSpPr>
      <dsp:spPr>
        <a:xfrm>
          <a:off x="5861638" y="3307510"/>
          <a:ext cx="1842330" cy="7711734"/>
        </a:xfrm>
        <a:prstGeom prst="rect">
          <a:avLst/>
        </a:prstGeom>
        <a:solidFill>
          <a:srgbClr val="FFDFDF">
            <a:alpha val="89804"/>
          </a:srgb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182880" rIns="0" bIns="181981" numCol="1" spcCol="1270" anchor="t" anchorCtr="0">
          <a:noAutofit/>
        </a:bodyPr>
        <a:lstStyle/>
        <a:p>
          <a:pPr marL="0" lvl="0" indent="0" algn="l" defTabSz="977900">
            <a:lnSpc>
              <a:spcPct val="90000"/>
            </a:lnSpc>
            <a:spcBef>
              <a:spcPct val="0"/>
            </a:spcBef>
            <a:spcAft>
              <a:spcPct val="35000"/>
            </a:spcAft>
            <a:buNone/>
          </a:pPr>
          <a:r>
            <a:rPr lang="en-US" sz="2200" b="1" i="0" u="none" kern="1200" dirty="0"/>
            <a:t>Definition</a:t>
          </a:r>
          <a:endParaRPr lang="en-US" sz="2200" b="1" i="1" kern="1200" dirty="0"/>
        </a:p>
        <a:p>
          <a:pPr marL="228600" lvl="1" indent="-228600" algn="l" defTabSz="889000">
            <a:lnSpc>
              <a:spcPct val="90000"/>
            </a:lnSpc>
            <a:spcBef>
              <a:spcPct val="0"/>
            </a:spcBef>
            <a:spcAft>
              <a:spcPct val="15000"/>
            </a:spcAft>
            <a:buChar char="•"/>
          </a:pPr>
          <a:r>
            <a:rPr lang="en-US" sz="2000" b="0" i="0" u="none" kern="1200" dirty="0"/>
            <a:t>Impairment in functioning</a:t>
          </a:r>
        </a:p>
        <a:p>
          <a:pPr marL="228600" lvl="1" indent="-228600" algn="l" defTabSz="889000">
            <a:lnSpc>
              <a:spcPct val="90000"/>
            </a:lnSpc>
            <a:spcBef>
              <a:spcPct val="0"/>
            </a:spcBef>
            <a:spcAft>
              <a:spcPct val="15000"/>
            </a:spcAft>
            <a:buChar char="•"/>
          </a:pPr>
          <a:r>
            <a:rPr lang="en-US" sz="2000" b="0" i="0" u="none" kern="1200" dirty="0"/>
            <a:t>Disease</a:t>
          </a:r>
        </a:p>
        <a:p>
          <a:pPr marL="228600" lvl="1" indent="-228600" algn="l" defTabSz="889000">
            <a:lnSpc>
              <a:spcPct val="90000"/>
            </a:lnSpc>
            <a:spcBef>
              <a:spcPct val="0"/>
            </a:spcBef>
            <a:spcAft>
              <a:spcPct val="15000"/>
            </a:spcAft>
            <a:buChar char="•"/>
          </a:pPr>
          <a:r>
            <a:rPr lang="en-US" sz="2000" b="0" i="0" u="none" kern="1200" dirty="0"/>
            <a:t>Loss of quality of life</a:t>
          </a:r>
        </a:p>
        <a:p>
          <a:pPr marL="0" lvl="0" indent="0" algn="l" defTabSz="889000">
            <a:lnSpc>
              <a:spcPct val="90000"/>
            </a:lnSpc>
            <a:spcBef>
              <a:spcPct val="0"/>
            </a:spcBef>
            <a:spcAft>
              <a:spcPct val="35000"/>
            </a:spcAft>
            <a:buNone/>
          </a:pPr>
          <a:endParaRPr lang="en-US" sz="2000" b="1" i="0" u="none" kern="1200" dirty="0"/>
        </a:p>
        <a:p>
          <a:pPr marL="0" lvl="0" indent="0" algn="l" defTabSz="889000">
            <a:lnSpc>
              <a:spcPct val="90000"/>
            </a:lnSpc>
            <a:spcBef>
              <a:spcPct val="0"/>
            </a:spcBef>
            <a:spcAft>
              <a:spcPct val="35000"/>
            </a:spcAft>
            <a:buNone/>
          </a:pPr>
          <a:r>
            <a:rPr lang="en-US" sz="2200" b="1" i="0" u="none" kern="1200" dirty="0"/>
            <a:t>Causes</a:t>
          </a:r>
          <a:endParaRPr lang="en-US" sz="2200" kern="1200" dirty="0"/>
        </a:p>
        <a:p>
          <a:pPr marL="228600" lvl="1" indent="-228600" algn="l" defTabSz="889000">
            <a:lnSpc>
              <a:spcPct val="90000"/>
            </a:lnSpc>
            <a:spcBef>
              <a:spcPct val="0"/>
            </a:spcBef>
            <a:spcAft>
              <a:spcPct val="15000"/>
            </a:spcAft>
            <a:buChar char="•"/>
          </a:pPr>
          <a:r>
            <a:rPr lang="en-US" sz="2000" b="0" i="0" u="none" kern="1200" dirty="0"/>
            <a:t>Unhealed Orange Zone Stress injuries</a:t>
          </a:r>
        </a:p>
        <a:p>
          <a:pPr marL="228600" lvl="1" indent="-228600" algn="l" defTabSz="889000">
            <a:lnSpc>
              <a:spcPct val="90000"/>
            </a:lnSpc>
            <a:spcBef>
              <a:spcPct val="0"/>
            </a:spcBef>
            <a:spcAft>
              <a:spcPct val="15000"/>
            </a:spcAft>
            <a:buChar char="•"/>
          </a:pPr>
          <a:r>
            <a:rPr lang="en-US" sz="2000" b="0" i="0" u="none" kern="1200" dirty="0"/>
            <a:t>Secondary conditions</a:t>
          </a:r>
        </a:p>
        <a:p>
          <a:pPr marL="0" lvl="0" indent="0" algn="l" defTabSz="889000">
            <a:lnSpc>
              <a:spcPct val="90000"/>
            </a:lnSpc>
            <a:spcBef>
              <a:spcPct val="0"/>
            </a:spcBef>
            <a:spcAft>
              <a:spcPct val="35000"/>
            </a:spcAft>
            <a:buNone/>
          </a:pPr>
          <a:endParaRPr lang="en-US" sz="2000" kern="1200" dirty="0"/>
        </a:p>
        <a:p>
          <a:pPr marL="0" lvl="0" indent="0" algn="l" defTabSz="977900">
            <a:lnSpc>
              <a:spcPct val="90000"/>
            </a:lnSpc>
            <a:spcBef>
              <a:spcPct val="0"/>
            </a:spcBef>
            <a:spcAft>
              <a:spcPct val="35000"/>
            </a:spcAft>
            <a:buNone/>
          </a:pPr>
          <a:r>
            <a:rPr lang="en-US" sz="2200" b="1" i="0" u="none" kern="1200" dirty="0"/>
            <a:t>Your Role</a:t>
          </a:r>
          <a:endParaRPr lang="en-US" sz="2200" b="0" i="0" u="none" kern="1200" dirty="0"/>
        </a:p>
        <a:p>
          <a:pPr marL="228600" lvl="1" indent="-228600" algn="l" defTabSz="889000">
            <a:lnSpc>
              <a:spcPct val="90000"/>
            </a:lnSpc>
            <a:spcBef>
              <a:spcPct val="0"/>
            </a:spcBef>
            <a:spcAft>
              <a:spcPct val="15000"/>
            </a:spcAft>
            <a:buChar char="•"/>
          </a:pPr>
          <a:r>
            <a:rPr lang="en-US" sz="2000" b="0" i="0" u="none" kern="1200" dirty="0"/>
            <a:t>Link into care</a:t>
          </a:r>
        </a:p>
        <a:p>
          <a:pPr marL="228600" lvl="1" indent="-228600" algn="l" defTabSz="889000">
            <a:lnSpc>
              <a:spcPct val="90000"/>
            </a:lnSpc>
            <a:spcBef>
              <a:spcPct val="0"/>
            </a:spcBef>
            <a:spcAft>
              <a:spcPct val="15000"/>
            </a:spcAft>
            <a:buChar char="•"/>
          </a:pPr>
          <a:r>
            <a:rPr lang="en-US" sz="2000" b="0" i="0" u="none" kern="1200" dirty="0"/>
            <a:t>Recover</a:t>
          </a:r>
        </a:p>
        <a:p>
          <a:pPr marL="228600" lvl="1" indent="-228600" algn="l" defTabSz="889000">
            <a:lnSpc>
              <a:spcPct val="90000"/>
            </a:lnSpc>
            <a:spcBef>
              <a:spcPct val="0"/>
            </a:spcBef>
            <a:spcAft>
              <a:spcPct val="15000"/>
            </a:spcAft>
            <a:buChar char="•"/>
          </a:pPr>
          <a:r>
            <a:rPr lang="en-US" sz="2000" b="0" i="0" u="none" kern="1200" dirty="0"/>
            <a:t>Return</a:t>
          </a:r>
        </a:p>
      </dsp:txBody>
      <dsp:txXfrm>
        <a:off x="5861638" y="3307510"/>
        <a:ext cx="1842330" cy="7711734"/>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E07E504-539C-40DF-BA8A-58BC1B0EC3CA}" type="datetimeFigureOut">
              <a:rPr lang="en-US" smtClean="0"/>
              <a:t>3/31/2022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8EF5EC-E644-4AC4-8BC7-E46F502BA2F5}" type="slidenum">
              <a:rPr lang="en-US" smtClean="0"/>
              <a:t>‹#›</a:t>
            </a:fld>
            <a:endParaRPr lang="en-US"/>
          </a:p>
        </p:txBody>
      </p:sp>
    </p:spTree>
    <p:extLst>
      <p:ext uri="{BB962C8B-B14F-4D97-AF65-F5344CB8AC3E}">
        <p14:creationId xmlns:p14="http://schemas.microsoft.com/office/powerpoint/2010/main" val="1061099840"/>
      </p:ext>
    </p:extLst>
  </p:cSld>
  <p:clrMap bg1="lt1" tx1="dk1" bg2="lt2" tx2="dk2" accent1="accent1" accent2="accent2" accent3="accent3" accent4="accent4" accent5="accent5" accent6="accent6" hlink="hlink" folHlink="folHlink"/>
  <p:notesStyle>
    <a:lvl1pPr marL="0" algn="l" defTabSz="914371" rtl="0" eaLnBrk="1" latinLnBrk="0" hangingPunct="1">
      <a:defRPr sz="1199" kern="1200">
        <a:solidFill>
          <a:schemeClr val="tx1"/>
        </a:solidFill>
        <a:latin typeface="+mn-lt"/>
        <a:ea typeface="+mn-ea"/>
        <a:cs typeface="+mn-cs"/>
      </a:defRPr>
    </a:lvl1pPr>
    <a:lvl2pPr marL="457186" algn="l" defTabSz="914371" rtl="0" eaLnBrk="1" latinLnBrk="0" hangingPunct="1">
      <a:defRPr sz="1199" kern="1200">
        <a:solidFill>
          <a:schemeClr val="tx1"/>
        </a:solidFill>
        <a:latin typeface="+mn-lt"/>
        <a:ea typeface="+mn-ea"/>
        <a:cs typeface="+mn-cs"/>
      </a:defRPr>
    </a:lvl2pPr>
    <a:lvl3pPr marL="914371" algn="l" defTabSz="914371" rtl="0" eaLnBrk="1" latinLnBrk="0" hangingPunct="1">
      <a:defRPr sz="1199" kern="1200">
        <a:solidFill>
          <a:schemeClr val="tx1"/>
        </a:solidFill>
        <a:latin typeface="+mn-lt"/>
        <a:ea typeface="+mn-ea"/>
        <a:cs typeface="+mn-cs"/>
      </a:defRPr>
    </a:lvl3pPr>
    <a:lvl4pPr marL="1371559" algn="l" defTabSz="914371" rtl="0" eaLnBrk="1" latinLnBrk="0" hangingPunct="1">
      <a:defRPr sz="1199" kern="1200">
        <a:solidFill>
          <a:schemeClr val="tx1"/>
        </a:solidFill>
        <a:latin typeface="+mn-lt"/>
        <a:ea typeface="+mn-ea"/>
        <a:cs typeface="+mn-cs"/>
      </a:defRPr>
    </a:lvl4pPr>
    <a:lvl5pPr marL="1828745" algn="l" defTabSz="914371" rtl="0" eaLnBrk="1" latinLnBrk="0" hangingPunct="1">
      <a:defRPr sz="1199" kern="1200">
        <a:solidFill>
          <a:schemeClr val="tx1"/>
        </a:solidFill>
        <a:latin typeface="+mn-lt"/>
        <a:ea typeface="+mn-ea"/>
        <a:cs typeface="+mn-cs"/>
      </a:defRPr>
    </a:lvl5pPr>
    <a:lvl6pPr marL="2285931" algn="l" defTabSz="914371" rtl="0" eaLnBrk="1" latinLnBrk="0" hangingPunct="1">
      <a:defRPr sz="1199" kern="1200">
        <a:solidFill>
          <a:schemeClr val="tx1"/>
        </a:solidFill>
        <a:latin typeface="+mn-lt"/>
        <a:ea typeface="+mn-ea"/>
        <a:cs typeface="+mn-cs"/>
      </a:defRPr>
    </a:lvl6pPr>
    <a:lvl7pPr marL="2743116" algn="l" defTabSz="914371" rtl="0" eaLnBrk="1" latinLnBrk="0" hangingPunct="1">
      <a:defRPr sz="1199" kern="1200">
        <a:solidFill>
          <a:schemeClr val="tx1"/>
        </a:solidFill>
        <a:latin typeface="+mn-lt"/>
        <a:ea typeface="+mn-ea"/>
        <a:cs typeface="+mn-cs"/>
      </a:defRPr>
    </a:lvl7pPr>
    <a:lvl8pPr marL="3200302" algn="l" defTabSz="914371" rtl="0" eaLnBrk="1" latinLnBrk="0" hangingPunct="1">
      <a:defRPr sz="1199" kern="1200">
        <a:solidFill>
          <a:schemeClr val="tx1"/>
        </a:solidFill>
        <a:latin typeface="+mn-lt"/>
        <a:ea typeface="+mn-ea"/>
        <a:cs typeface="+mn-cs"/>
      </a:defRPr>
    </a:lvl8pPr>
    <a:lvl9pPr marL="3657490" algn="l" defTabSz="914371"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719138" y="1163638"/>
            <a:ext cx="5584825" cy="3141662"/>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solidFill>
            <a:srgbClr val="FFFFFF"/>
          </a:solidFill>
          <a:ln>
            <a:solidFill>
              <a:srgbClr val="000000"/>
            </a:solidFill>
            <a:miter lim="800000"/>
            <a:headEnd/>
            <a:tailEnd/>
          </a:ln>
        </p:spPr>
        <p:txBody>
          <a:bodyPr lIns="94188" tIns="47095" rIns="94188" bIns="47095"/>
          <a:lstStyle/>
          <a:p>
            <a:pPr>
              <a:defRPr/>
            </a:pPr>
            <a:r>
              <a:rPr lang="en-US" b="1" dirty="0"/>
              <a:t>Stress Continuum Model</a:t>
            </a:r>
          </a:p>
          <a:p>
            <a:pPr>
              <a:defRPr/>
            </a:pPr>
            <a:endParaRPr lang="en-US" dirty="0"/>
          </a:p>
          <a:p>
            <a:pPr>
              <a:defRPr/>
            </a:pPr>
            <a:r>
              <a:rPr lang="en-US" dirty="0"/>
              <a:t>The Stress Continuum Model was developed as a visual tool for assessing an individual's stress experiences, zones of stress, and stress responses.  It forms the foundation for Stress First Aid. It also indicates that four possible types of stress “injury,” trauma, loss, inner conflict / moral injury, and long-term chronic stress, or “wear and tear,” might move a person from the Yellow Zone of stress the Orange or Red Zones.</a:t>
            </a:r>
          </a:p>
          <a:p>
            <a:pPr>
              <a:defRPr/>
            </a:pPr>
            <a:r>
              <a:rPr lang="en-US" dirty="0"/>
              <a:t> </a:t>
            </a:r>
          </a:p>
          <a:p>
            <a:pPr>
              <a:defRPr/>
            </a:pPr>
            <a:r>
              <a:rPr lang="en-US" dirty="0"/>
              <a:t>Stress responses lie along a spectrum of severity and type — from transient </a:t>
            </a:r>
            <a:r>
              <a:rPr lang="en-US"/>
              <a:t>and mild </a:t>
            </a:r>
            <a:r>
              <a:rPr lang="en-US" dirty="0"/>
              <a:t>to chronic and debilitating. The continuum has four zones:  Ready (Green), Reacting (Yellow), Injured (Orange) and Ill (Red).  It is important to note that 100% of people will react when faced with significantly stressful experiences. However, the way in which they respond will depend on many factors, including how prepared they are for the stressor and how they interpret it. A person’s reaction can range relatively rapidly from Green to Yellow to Orange to Red and back again.</a:t>
            </a:r>
          </a:p>
          <a:p>
            <a:pPr>
              <a:defRPr/>
            </a:pPr>
            <a:r>
              <a:rPr lang="en-US" dirty="0"/>
              <a:t> </a:t>
            </a:r>
          </a:p>
          <a:p>
            <a:r>
              <a:rPr lang="en-US" dirty="0">
                <a:latin typeface="Georgia"/>
                <a:ea typeface="ヒラギノ角ゴ Pro W3" charset="-128"/>
                <a:cs typeface="ヒラギノ角ゴ Pro W3" charset="-128"/>
              </a:rPr>
              <a:t>Stress First Aid was adapted from the Navy/Marine Corps Combat Operational Stress First Aid (COSFA).  The Stress Continuum Model was developed as a visual tool for assessing an individual's stress responses and forms the foundation for both COSFA and SFA.  It was also designed to reduce stigma by showing that people can go in and out of ranges of stress reactions frequently, based on a variety of factors.</a:t>
            </a:r>
          </a:p>
          <a:p>
            <a:endParaRPr lang="en-US" dirty="0">
              <a:latin typeface="Georgia"/>
              <a:ea typeface="ヒラギノ角ゴ Pro W3" charset="-128"/>
              <a:cs typeface="ヒラギノ角ゴ Pro W3" charset="-128"/>
            </a:endParaRPr>
          </a:p>
          <a:p>
            <a:r>
              <a:rPr lang="en-US" dirty="0">
                <a:latin typeface="Georgia"/>
                <a:ea typeface="ヒラギノ角ゴ Pro W3" charset="-128"/>
                <a:cs typeface="ヒラギノ角ゴ Pro W3" charset="-128"/>
              </a:rPr>
              <a:t>This Model acknowledges that within this range of reactions to stress, a person can go from being in optimal functioning, feeling good, mentally and physically fit, mission focused, calm, and motivated into what's called a yellow zone where they’re having more stress reactions, but the stress reactions are mild and or transient, and always go away. In the yellow zone a person can feel more irritable anxious or down, have a loss of motivation, loss of focus, have trouble sleeping, or have muscle tension or other physical changes, but these are transient reactions. </a:t>
            </a:r>
          </a:p>
          <a:p>
            <a:endParaRPr lang="en-US" dirty="0">
              <a:latin typeface="Georgia"/>
              <a:ea typeface="ヒラギノ角ゴ Pro W3" charset="-128"/>
              <a:cs typeface="ヒラギノ角ゴ Pro W3" charset="-128"/>
            </a:endParaRPr>
          </a:p>
          <a:p>
            <a:r>
              <a:rPr lang="en-US" dirty="0">
                <a:latin typeface="Georgia"/>
                <a:ea typeface="ヒラギノ角ゴ Pro W3" charset="-128"/>
                <a:cs typeface="ヒラギノ角ゴ Pro W3" charset="-128"/>
              </a:rPr>
              <a:t>Once a person gets into the orange zone it's usually caused by an accumulation of different types of stressors or a pretty severe stressor. In the orange zone you start to see more severe and persistent distress or impairment, the person doesn't feel like themselves, or they have a loss of control of their stress reactions. They might feel strong panic on depression, rage, guilt, or blame. In this zone it starts to feel like the stress "leaves a scar,” and the person is at high-risk for having trouble functioning and or strong or persistent distress. </a:t>
            </a:r>
          </a:p>
          <a:p>
            <a:endParaRPr lang="en-US" dirty="0">
              <a:latin typeface="Georgia"/>
              <a:ea typeface="ヒラギノ角ゴ Pro W3" charset="-128"/>
              <a:cs typeface="ヒラギノ角ゴ Pro W3" charset="-128"/>
            </a:endParaRPr>
          </a:p>
          <a:p>
            <a:r>
              <a:rPr lang="en-US" dirty="0">
                <a:latin typeface="Georgia"/>
                <a:ea typeface="ヒラギノ角ゴ Pro W3" charset="-128"/>
                <a:cs typeface="ヒラギノ角ゴ Pro W3" charset="-128"/>
              </a:rPr>
              <a:t>The red zone is usually reserved for diagnoses like PTSD, depression, anxiety, or substance-abuse. What signifies a person being Red zone is that their symptoms are very persistent or worsen over time, or the person experiences severe distress, or has significant difficulty functioning at work or in their home life.</a:t>
            </a:r>
          </a:p>
          <a:p>
            <a:endParaRPr lang="en-US" dirty="0">
              <a:latin typeface="Georgia"/>
              <a:ea typeface="ヒラギノ角ゴ Pro W3" charset="-128"/>
              <a:cs typeface="ヒラギノ角ゴ Pro W3" charset="-128"/>
            </a:endParaRPr>
          </a:p>
          <a:p>
            <a:r>
              <a:rPr lang="en-US" dirty="0">
                <a:latin typeface="Georgia"/>
                <a:ea typeface="ヒラギノ角ゴ Pro W3" charset="-128"/>
                <a:cs typeface="ヒラギノ角ゴ Pro W3" charset="-128"/>
              </a:rPr>
              <a:t>The stress first aid model was designed to help people move themselves or their coworkers from the red and orange zones back to the yellow or green zones.</a:t>
            </a:r>
          </a:p>
          <a:p>
            <a:endParaRPr lang="en-US" dirty="0">
              <a:latin typeface="Georgia"/>
              <a:ea typeface="ヒラギノ角ゴ Pro W3" charset="-128"/>
            </a:endParaRPr>
          </a:p>
          <a:p>
            <a:r>
              <a:rPr lang="en-US" dirty="0"/>
              <a:t>The ethos in many high stress work cultures has been that after a difficult event, one should be able to “tough it out”. This is still the case in many settings, where the stigma associated with reacting to stress or stress injury behaviors is still very real and people will try to conceal stress reactions from supervisors to avoid medical or psychological intervention. </a:t>
            </a:r>
          </a:p>
          <a:p>
            <a:pPr>
              <a:defRPr/>
            </a:pPr>
            <a:r>
              <a:rPr lang="en-US" dirty="0"/>
              <a:t> </a:t>
            </a:r>
          </a:p>
          <a:p>
            <a:pPr defTabSz="933237" eaLnBrk="0" fontAlgn="base" hangingPunct="0">
              <a:spcBef>
                <a:spcPct val="30000"/>
              </a:spcBef>
              <a:spcAft>
                <a:spcPct val="0"/>
              </a:spcAft>
              <a:defRPr/>
            </a:pPr>
            <a:r>
              <a:rPr lang="en-US" dirty="0"/>
              <a:t>However, it is usually not possible to keep these behaviors hidden for long from family members, coworkers. and friends. When a co-worker recognizes that someone is in trouble, it is important to break the code of silence. Getting this individual connected with the next level of help as soon as possible may help prevent their reaction from progressing into the Red Zone. </a:t>
            </a:r>
            <a:r>
              <a:rPr lang="en-US" dirty="0">
                <a:latin typeface="Georgia"/>
                <a:ea typeface="ヒラギノ角ゴ Pro W3" charset="-128"/>
                <a:cs typeface="ヒラギノ角ゴ Pro W3" charset="-128"/>
              </a:rPr>
              <a:t> And once an individual has moved into the Red Zone, the goal is to help get them into treatment as soon as possible. </a:t>
            </a:r>
          </a:p>
          <a:p>
            <a:endParaRPr lang="en-US" dirty="0"/>
          </a:p>
          <a:p>
            <a:endParaRPr lang="en-US" dirty="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53956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795781"/>
            <a:ext cx="14630400" cy="3820160"/>
          </a:xfrm>
        </p:spPr>
        <p:txBody>
          <a:bodyPr anchor="b"/>
          <a:lstStyle>
            <a:lvl1pPr algn="ctr">
              <a:defRPr sz="9600"/>
            </a:lvl1pPr>
          </a:lstStyle>
          <a:p>
            <a:r>
              <a:rPr lang="en-US"/>
              <a:t>Click to edit Master title style</a:t>
            </a:r>
            <a:endParaRPr lang="en-US" dirty="0"/>
          </a:p>
        </p:txBody>
      </p:sp>
      <p:sp>
        <p:nvSpPr>
          <p:cNvPr id="3" name="Subtitle 2"/>
          <p:cNvSpPr>
            <a:spLocks noGrp="1"/>
          </p:cNvSpPr>
          <p:nvPr>
            <p:ph type="subTitle" idx="1"/>
          </p:nvPr>
        </p:nvSpPr>
        <p:spPr>
          <a:xfrm>
            <a:off x="2438400" y="5763261"/>
            <a:ext cx="14630400" cy="2649219"/>
          </a:xfrm>
        </p:spPr>
        <p:txBody>
          <a:bodyPr/>
          <a:lstStyle>
            <a:lvl1pPr marL="0" indent="0" algn="ctr">
              <a:buNone/>
              <a:defRPr sz="3840"/>
            </a:lvl1pPr>
            <a:lvl2pPr marL="731520" indent="0" algn="ctr">
              <a:buNone/>
              <a:defRPr sz="3200"/>
            </a:lvl2pPr>
            <a:lvl3pPr marL="1463040" indent="0" algn="ctr">
              <a:buNone/>
              <a:defRPr sz="2880"/>
            </a:lvl3pPr>
            <a:lvl4pPr marL="2194560" indent="0" algn="ctr">
              <a:buNone/>
              <a:defRPr sz="2560"/>
            </a:lvl4pPr>
            <a:lvl5pPr marL="2926080" indent="0" algn="ctr">
              <a:buNone/>
              <a:defRPr sz="2560"/>
            </a:lvl5pPr>
            <a:lvl6pPr marL="3657600" indent="0" algn="ctr">
              <a:buNone/>
              <a:defRPr sz="2560"/>
            </a:lvl6pPr>
            <a:lvl7pPr marL="4389120" indent="0" algn="ctr">
              <a:buNone/>
              <a:defRPr sz="2560"/>
            </a:lvl7pPr>
            <a:lvl8pPr marL="5120640" indent="0" algn="ctr">
              <a:buNone/>
              <a:defRPr sz="2560"/>
            </a:lvl8pPr>
            <a:lvl9pPr marL="5852160" indent="0" algn="ctr">
              <a:buNone/>
              <a:defRPr sz="25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7183AB-D718-4AD5-8DB2-6A36388C86D1}"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642F0-4CF9-459A-B435-99EC4F615081}" type="slidenum">
              <a:rPr lang="en-US" smtClean="0"/>
              <a:t>‹#›</a:t>
            </a:fld>
            <a:endParaRPr lang="en-US"/>
          </a:p>
        </p:txBody>
      </p:sp>
    </p:spTree>
    <p:extLst>
      <p:ext uri="{BB962C8B-B14F-4D97-AF65-F5344CB8AC3E}">
        <p14:creationId xmlns:p14="http://schemas.microsoft.com/office/powerpoint/2010/main" val="67900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7183AB-D718-4AD5-8DB2-6A36388C86D1}"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642F0-4CF9-459A-B435-99EC4F615081}" type="slidenum">
              <a:rPr lang="en-US" smtClean="0"/>
              <a:t>‹#›</a:t>
            </a:fld>
            <a:endParaRPr lang="en-US"/>
          </a:p>
        </p:txBody>
      </p:sp>
    </p:spTree>
    <p:extLst>
      <p:ext uri="{BB962C8B-B14F-4D97-AF65-F5344CB8AC3E}">
        <p14:creationId xmlns:p14="http://schemas.microsoft.com/office/powerpoint/2010/main" val="148949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59840" y="584200"/>
            <a:ext cx="4206240" cy="929894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41120" y="584200"/>
            <a:ext cx="12374880" cy="92989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7183AB-D718-4AD5-8DB2-6A36388C86D1}"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642F0-4CF9-459A-B435-99EC4F615081}" type="slidenum">
              <a:rPr lang="en-US" smtClean="0"/>
              <a:t>‹#›</a:t>
            </a:fld>
            <a:endParaRPr lang="en-US"/>
          </a:p>
        </p:txBody>
      </p:sp>
    </p:spTree>
    <p:extLst>
      <p:ext uri="{BB962C8B-B14F-4D97-AF65-F5344CB8AC3E}">
        <p14:creationId xmlns:p14="http://schemas.microsoft.com/office/powerpoint/2010/main" val="378622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7183AB-D718-4AD5-8DB2-6A36388C86D1}"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642F0-4CF9-459A-B435-99EC4F615081}" type="slidenum">
              <a:rPr lang="en-US" smtClean="0"/>
              <a:t>‹#›</a:t>
            </a:fld>
            <a:endParaRPr lang="en-US"/>
          </a:p>
        </p:txBody>
      </p:sp>
    </p:spTree>
    <p:extLst>
      <p:ext uri="{BB962C8B-B14F-4D97-AF65-F5344CB8AC3E}">
        <p14:creationId xmlns:p14="http://schemas.microsoft.com/office/powerpoint/2010/main" val="384250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0960" y="2735582"/>
            <a:ext cx="16824960" cy="4564379"/>
          </a:xfrm>
        </p:spPr>
        <p:txBody>
          <a:bodyPr anchor="b"/>
          <a:lstStyle>
            <a:lvl1pPr>
              <a:defRPr sz="9600"/>
            </a:lvl1pPr>
          </a:lstStyle>
          <a:p>
            <a:r>
              <a:rPr lang="en-US"/>
              <a:t>Click to edit Master title style</a:t>
            </a:r>
            <a:endParaRPr lang="en-US" dirty="0"/>
          </a:p>
        </p:txBody>
      </p:sp>
      <p:sp>
        <p:nvSpPr>
          <p:cNvPr id="3" name="Text Placeholder 2"/>
          <p:cNvSpPr>
            <a:spLocks noGrp="1"/>
          </p:cNvSpPr>
          <p:nvPr>
            <p:ph type="body" idx="1"/>
          </p:nvPr>
        </p:nvSpPr>
        <p:spPr>
          <a:xfrm>
            <a:off x="1330960" y="7343142"/>
            <a:ext cx="16824960" cy="2400299"/>
          </a:xfrm>
        </p:spPr>
        <p:txBody>
          <a:bodyPr/>
          <a:lstStyle>
            <a:lvl1pPr marL="0" indent="0">
              <a:buNone/>
              <a:defRPr sz="3840">
                <a:solidFill>
                  <a:schemeClr val="tx1">
                    <a:tint val="75000"/>
                  </a:schemeClr>
                </a:solidFill>
              </a:defRPr>
            </a:lvl1pPr>
            <a:lvl2pPr marL="731520" indent="0">
              <a:buNone/>
              <a:defRPr sz="3200">
                <a:solidFill>
                  <a:schemeClr val="tx1">
                    <a:tint val="75000"/>
                  </a:schemeClr>
                </a:solidFill>
              </a:defRPr>
            </a:lvl2pPr>
            <a:lvl3pPr marL="1463040" indent="0">
              <a:buNone/>
              <a:defRPr sz="2880">
                <a:solidFill>
                  <a:schemeClr val="tx1">
                    <a:tint val="75000"/>
                  </a:schemeClr>
                </a:solidFill>
              </a:defRPr>
            </a:lvl3pPr>
            <a:lvl4pPr marL="2194560" indent="0">
              <a:buNone/>
              <a:defRPr sz="2560">
                <a:solidFill>
                  <a:schemeClr val="tx1">
                    <a:tint val="75000"/>
                  </a:schemeClr>
                </a:solidFill>
              </a:defRPr>
            </a:lvl4pPr>
            <a:lvl5pPr marL="2926080" indent="0">
              <a:buNone/>
              <a:defRPr sz="2560">
                <a:solidFill>
                  <a:schemeClr val="tx1">
                    <a:tint val="75000"/>
                  </a:schemeClr>
                </a:solidFill>
              </a:defRPr>
            </a:lvl5pPr>
            <a:lvl6pPr marL="3657600" indent="0">
              <a:buNone/>
              <a:defRPr sz="2560">
                <a:solidFill>
                  <a:schemeClr val="tx1">
                    <a:tint val="75000"/>
                  </a:schemeClr>
                </a:solidFill>
              </a:defRPr>
            </a:lvl6pPr>
            <a:lvl7pPr marL="4389120" indent="0">
              <a:buNone/>
              <a:defRPr sz="2560">
                <a:solidFill>
                  <a:schemeClr val="tx1">
                    <a:tint val="75000"/>
                  </a:schemeClr>
                </a:solidFill>
              </a:defRPr>
            </a:lvl7pPr>
            <a:lvl8pPr marL="5120640" indent="0">
              <a:buNone/>
              <a:defRPr sz="2560">
                <a:solidFill>
                  <a:schemeClr val="tx1">
                    <a:tint val="75000"/>
                  </a:schemeClr>
                </a:solidFill>
              </a:defRPr>
            </a:lvl8pPr>
            <a:lvl9pPr marL="5852160" indent="0">
              <a:buNone/>
              <a:defRPr sz="25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7183AB-D718-4AD5-8DB2-6A36388C86D1}"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642F0-4CF9-459A-B435-99EC4F615081}" type="slidenum">
              <a:rPr lang="en-US" smtClean="0"/>
              <a:t>‹#›</a:t>
            </a:fld>
            <a:endParaRPr lang="en-US"/>
          </a:p>
        </p:txBody>
      </p:sp>
    </p:spTree>
    <p:extLst>
      <p:ext uri="{BB962C8B-B14F-4D97-AF65-F5344CB8AC3E}">
        <p14:creationId xmlns:p14="http://schemas.microsoft.com/office/powerpoint/2010/main" val="194200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41120" y="2921000"/>
            <a:ext cx="8290560" cy="6962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875520" y="2921000"/>
            <a:ext cx="8290560" cy="6962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7183AB-D718-4AD5-8DB2-6A36388C86D1}"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642F0-4CF9-459A-B435-99EC4F615081}" type="slidenum">
              <a:rPr lang="en-US" smtClean="0"/>
              <a:t>‹#›</a:t>
            </a:fld>
            <a:endParaRPr lang="en-US"/>
          </a:p>
        </p:txBody>
      </p:sp>
    </p:spTree>
    <p:extLst>
      <p:ext uri="{BB962C8B-B14F-4D97-AF65-F5344CB8AC3E}">
        <p14:creationId xmlns:p14="http://schemas.microsoft.com/office/powerpoint/2010/main" val="323770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3661" y="584201"/>
            <a:ext cx="16824960" cy="21209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43662" y="2689861"/>
            <a:ext cx="8252459" cy="1318259"/>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4" name="Content Placeholder 3"/>
          <p:cNvSpPr>
            <a:spLocks noGrp="1"/>
          </p:cNvSpPr>
          <p:nvPr>
            <p:ph sz="half" idx="2"/>
          </p:nvPr>
        </p:nvSpPr>
        <p:spPr>
          <a:xfrm>
            <a:off x="1343662" y="4008120"/>
            <a:ext cx="8252459" cy="5895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875520" y="2689861"/>
            <a:ext cx="8293101" cy="1318259"/>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6" name="Content Placeholder 5"/>
          <p:cNvSpPr>
            <a:spLocks noGrp="1"/>
          </p:cNvSpPr>
          <p:nvPr>
            <p:ph sz="quarter" idx="4"/>
          </p:nvPr>
        </p:nvSpPr>
        <p:spPr>
          <a:xfrm>
            <a:off x="9875520" y="4008120"/>
            <a:ext cx="8293101" cy="5895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7183AB-D718-4AD5-8DB2-6A36388C86D1}"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642F0-4CF9-459A-B435-99EC4F615081}" type="slidenum">
              <a:rPr lang="en-US" smtClean="0"/>
              <a:t>‹#›</a:t>
            </a:fld>
            <a:endParaRPr lang="en-US"/>
          </a:p>
        </p:txBody>
      </p:sp>
    </p:spTree>
    <p:extLst>
      <p:ext uri="{BB962C8B-B14F-4D97-AF65-F5344CB8AC3E}">
        <p14:creationId xmlns:p14="http://schemas.microsoft.com/office/powerpoint/2010/main" val="429016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7183AB-D718-4AD5-8DB2-6A36388C86D1}"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642F0-4CF9-459A-B435-99EC4F615081}" type="slidenum">
              <a:rPr lang="en-US" smtClean="0"/>
              <a:t>‹#›</a:t>
            </a:fld>
            <a:endParaRPr lang="en-US"/>
          </a:p>
        </p:txBody>
      </p:sp>
    </p:spTree>
    <p:extLst>
      <p:ext uri="{BB962C8B-B14F-4D97-AF65-F5344CB8AC3E}">
        <p14:creationId xmlns:p14="http://schemas.microsoft.com/office/powerpoint/2010/main" val="196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183AB-D718-4AD5-8DB2-6A36388C86D1}"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642F0-4CF9-459A-B435-99EC4F615081}" type="slidenum">
              <a:rPr lang="en-US" smtClean="0"/>
              <a:t>‹#›</a:t>
            </a:fld>
            <a:endParaRPr lang="en-US"/>
          </a:p>
        </p:txBody>
      </p:sp>
    </p:spTree>
    <p:extLst>
      <p:ext uri="{BB962C8B-B14F-4D97-AF65-F5344CB8AC3E}">
        <p14:creationId xmlns:p14="http://schemas.microsoft.com/office/powerpoint/2010/main" val="5989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3662" y="731520"/>
            <a:ext cx="6291579" cy="2560320"/>
          </a:xfrm>
        </p:spPr>
        <p:txBody>
          <a:bodyPr anchor="b"/>
          <a:lstStyle>
            <a:lvl1pPr>
              <a:defRPr sz="5120"/>
            </a:lvl1pPr>
          </a:lstStyle>
          <a:p>
            <a:r>
              <a:rPr lang="en-US"/>
              <a:t>Click to edit Master title style</a:t>
            </a:r>
            <a:endParaRPr lang="en-US" dirty="0"/>
          </a:p>
        </p:txBody>
      </p:sp>
      <p:sp>
        <p:nvSpPr>
          <p:cNvPr id="3" name="Content Placeholder 2"/>
          <p:cNvSpPr>
            <a:spLocks noGrp="1"/>
          </p:cNvSpPr>
          <p:nvPr>
            <p:ph idx="1"/>
          </p:nvPr>
        </p:nvSpPr>
        <p:spPr>
          <a:xfrm>
            <a:off x="8293101" y="1579881"/>
            <a:ext cx="9875520" cy="7797800"/>
          </a:xfrm>
        </p:spPr>
        <p:txBody>
          <a:bodyPr/>
          <a:lstStyle>
            <a:lvl1pPr>
              <a:defRPr sz="5120"/>
            </a:lvl1pPr>
            <a:lvl2pPr>
              <a:defRPr sz="4480"/>
            </a:lvl2pPr>
            <a:lvl3pPr>
              <a:defRPr sz="384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43662" y="3291840"/>
            <a:ext cx="6291579" cy="6098541"/>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8E7183AB-D718-4AD5-8DB2-6A36388C86D1}"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642F0-4CF9-459A-B435-99EC4F615081}" type="slidenum">
              <a:rPr lang="en-US" smtClean="0"/>
              <a:t>‹#›</a:t>
            </a:fld>
            <a:endParaRPr lang="en-US"/>
          </a:p>
        </p:txBody>
      </p:sp>
    </p:spTree>
    <p:extLst>
      <p:ext uri="{BB962C8B-B14F-4D97-AF65-F5344CB8AC3E}">
        <p14:creationId xmlns:p14="http://schemas.microsoft.com/office/powerpoint/2010/main" val="9834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3662" y="731520"/>
            <a:ext cx="6291579" cy="2560320"/>
          </a:xfrm>
        </p:spPr>
        <p:txBody>
          <a:bodyPr anchor="b"/>
          <a:lstStyle>
            <a:lvl1pPr>
              <a:defRPr sz="5120"/>
            </a:lvl1pPr>
          </a:lstStyle>
          <a:p>
            <a:r>
              <a:rPr lang="en-US"/>
              <a:t>Click to edit Master title style</a:t>
            </a:r>
            <a:endParaRPr lang="en-US" dirty="0"/>
          </a:p>
        </p:txBody>
      </p:sp>
      <p:sp>
        <p:nvSpPr>
          <p:cNvPr id="3" name="Picture Placeholder 2"/>
          <p:cNvSpPr>
            <a:spLocks noGrp="1" noChangeAspect="1"/>
          </p:cNvSpPr>
          <p:nvPr>
            <p:ph type="pic" idx="1"/>
          </p:nvPr>
        </p:nvSpPr>
        <p:spPr>
          <a:xfrm>
            <a:off x="8293101" y="1579881"/>
            <a:ext cx="9875520" cy="7797800"/>
          </a:xfrm>
        </p:spPr>
        <p:txBody>
          <a:bodyPr anchor="t"/>
          <a:lstStyle>
            <a:lvl1pPr marL="0" indent="0">
              <a:buNone/>
              <a:defRPr sz="5120"/>
            </a:lvl1pPr>
            <a:lvl2pPr marL="731520" indent="0">
              <a:buNone/>
              <a:defRPr sz="4480"/>
            </a:lvl2pPr>
            <a:lvl3pPr marL="1463040" indent="0">
              <a:buNone/>
              <a:defRPr sz="384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1343662" y="3291840"/>
            <a:ext cx="6291579" cy="6098541"/>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8E7183AB-D718-4AD5-8DB2-6A36388C86D1}"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642F0-4CF9-459A-B435-99EC4F615081}" type="slidenum">
              <a:rPr lang="en-US" smtClean="0"/>
              <a:t>‹#›</a:t>
            </a:fld>
            <a:endParaRPr lang="en-US"/>
          </a:p>
        </p:txBody>
      </p:sp>
    </p:spTree>
    <p:extLst>
      <p:ext uri="{BB962C8B-B14F-4D97-AF65-F5344CB8AC3E}">
        <p14:creationId xmlns:p14="http://schemas.microsoft.com/office/powerpoint/2010/main" val="131905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584201"/>
            <a:ext cx="16824960" cy="21209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41120" y="2921000"/>
            <a:ext cx="16824960" cy="69621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41120" y="10170161"/>
            <a:ext cx="4389120" cy="584200"/>
          </a:xfrm>
          <a:prstGeom prst="rect">
            <a:avLst/>
          </a:prstGeom>
        </p:spPr>
        <p:txBody>
          <a:bodyPr vert="horz" lIns="91440" tIns="45720" rIns="91440" bIns="45720" rtlCol="0" anchor="ctr"/>
          <a:lstStyle>
            <a:lvl1pPr algn="l">
              <a:defRPr sz="1920">
                <a:solidFill>
                  <a:schemeClr val="tx1">
                    <a:tint val="75000"/>
                  </a:schemeClr>
                </a:solidFill>
              </a:defRPr>
            </a:lvl1pPr>
          </a:lstStyle>
          <a:p>
            <a:fld id="{8E7183AB-D718-4AD5-8DB2-6A36388C86D1}" type="datetimeFigureOut">
              <a:rPr lang="en-US" smtClean="0"/>
              <a:t>3/31/2022</a:t>
            </a:fld>
            <a:endParaRPr lang="en-US"/>
          </a:p>
        </p:txBody>
      </p:sp>
      <p:sp>
        <p:nvSpPr>
          <p:cNvPr id="5" name="Footer Placeholder 4"/>
          <p:cNvSpPr>
            <a:spLocks noGrp="1"/>
          </p:cNvSpPr>
          <p:nvPr>
            <p:ph type="ftr" sz="quarter" idx="3"/>
          </p:nvPr>
        </p:nvSpPr>
        <p:spPr>
          <a:xfrm>
            <a:off x="6461760" y="10170161"/>
            <a:ext cx="6583680" cy="584200"/>
          </a:xfrm>
          <a:prstGeom prst="rect">
            <a:avLst/>
          </a:prstGeom>
        </p:spPr>
        <p:txBody>
          <a:bodyPr vert="horz" lIns="91440" tIns="45720" rIns="91440" bIns="45720" rtlCol="0" anchor="ctr"/>
          <a:lstStyle>
            <a:lvl1pPr algn="ctr">
              <a:defRPr sz="19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776960" y="10170161"/>
            <a:ext cx="4389120" cy="584200"/>
          </a:xfrm>
          <a:prstGeom prst="rect">
            <a:avLst/>
          </a:prstGeom>
        </p:spPr>
        <p:txBody>
          <a:bodyPr vert="horz" lIns="91440" tIns="45720" rIns="91440" bIns="45720" rtlCol="0" anchor="ctr"/>
          <a:lstStyle>
            <a:lvl1pPr algn="r">
              <a:defRPr sz="1920">
                <a:solidFill>
                  <a:schemeClr val="tx1">
                    <a:tint val="75000"/>
                  </a:schemeClr>
                </a:solidFill>
              </a:defRPr>
            </a:lvl1pPr>
          </a:lstStyle>
          <a:p>
            <a:fld id="{437642F0-4CF9-459A-B435-99EC4F615081}" type="slidenum">
              <a:rPr lang="en-US" smtClean="0"/>
              <a:t>‹#›</a:t>
            </a:fld>
            <a:endParaRPr lang="en-US"/>
          </a:p>
        </p:txBody>
      </p:sp>
    </p:spTree>
    <p:extLst>
      <p:ext uri="{BB962C8B-B14F-4D97-AF65-F5344CB8AC3E}">
        <p14:creationId xmlns:p14="http://schemas.microsoft.com/office/powerpoint/2010/main" val="1358415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63040" rtl="0" eaLnBrk="1" latinLnBrk="0" hangingPunct="1">
        <a:lnSpc>
          <a:spcPct val="90000"/>
        </a:lnSpc>
        <a:spcBef>
          <a:spcPct val="0"/>
        </a:spcBef>
        <a:buNone/>
        <a:defRPr sz="7040" kern="1200">
          <a:solidFill>
            <a:schemeClr val="tx1"/>
          </a:solidFill>
          <a:latin typeface="+mj-lt"/>
          <a:ea typeface="+mj-ea"/>
          <a:cs typeface="+mj-cs"/>
        </a:defRPr>
      </a:lvl1pPr>
    </p:titleStyle>
    <p:bodyStyle>
      <a:lvl1pPr marL="365760" indent="-365760" algn="l" defTabSz="1463040" rtl="0" eaLnBrk="1" latinLnBrk="0" hangingPunct="1">
        <a:lnSpc>
          <a:spcPct val="90000"/>
        </a:lnSpc>
        <a:spcBef>
          <a:spcPts val="1600"/>
        </a:spcBef>
        <a:buFont typeface="Arial" panose="020B0604020202020204" pitchFamily="34" charset="0"/>
        <a:buChar char="•"/>
        <a:defRPr sz="4480" kern="1200">
          <a:solidFill>
            <a:schemeClr val="tx1"/>
          </a:solidFill>
          <a:latin typeface="+mn-lt"/>
          <a:ea typeface="+mn-ea"/>
          <a:cs typeface="+mn-cs"/>
        </a:defRPr>
      </a:lvl1pPr>
      <a:lvl2pPr marL="1097280" indent="-365760" algn="l" defTabSz="1463040" rtl="0" eaLnBrk="1" latinLnBrk="0" hangingPunct="1">
        <a:lnSpc>
          <a:spcPct val="90000"/>
        </a:lnSpc>
        <a:spcBef>
          <a:spcPts val="800"/>
        </a:spcBef>
        <a:buFont typeface="Arial" panose="020B0604020202020204" pitchFamily="34" charset="0"/>
        <a:buChar char="•"/>
        <a:defRPr sz="3840" kern="1200">
          <a:solidFill>
            <a:schemeClr val="tx1"/>
          </a:solidFill>
          <a:latin typeface="+mn-lt"/>
          <a:ea typeface="+mn-ea"/>
          <a:cs typeface="+mn-cs"/>
        </a:defRPr>
      </a:lvl2pPr>
      <a:lvl3pPr marL="1828800" indent="-365760" algn="l" defTabSz="1463040" rtl="0" eaLnBrk="1" latinLnBrk="0" hangingPunct="1">
        <a:lnSpc>
          <a:spcPct val="90000"/>
        </a:lnSpc>
        <a:spcBef>
          <a:spcPts val="800"/>
        </a:spcBef>
        <a:buFont typeface="Arial" panose="020B0604020202020204" pitchFamily="34" charset="0"/>
        <a:buChar char="•"/>
        <a:defRPr sz="3200" kern="1200">
          <a:solidFill>
            <a:schemeClr val="tx1"/>
          </a:solidFill>
          <a:latin typeface="+mn-lt"/>
          <a:ea typeface="+mn-ea"/>
          <a:cs typeface="+mn-cs"/>
        </a:defRPr>
      </a:lvl3pPr>
      <a:lvl4pPr marL="25603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4pPr>
      <a:lvl5pPr marL="329184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p:bodyStyle>
    <p:other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extBox 8">
            <a:extLst>
              <a:ext uri="{FF2B5EF4-FFF2-40B4-BE49-F238E27FC236}">
                <a16:creationId xmlns:a16="http://schemas.microsoft.com/office/drawing/2014/main" id="{B8EFEF46-378C-47B1-BEFE-339CE8A36FD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129310"/>
              </p:ext>
            </p:extLst>
          </p:nvPr>
        </p:nvGraphicFramePr>
        <p:xfrm>
          <a:off x="1129752" y="-319313"/>
          <a:ext cx="7715249" cy="1377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1C9D7257-A1F0-0F4F-B402-06FCFF44FF3C}"/>
              </a:ext>
            </a:extLst>
          </p:cNvPr>
          <p:cNvSpPr/>
          <p:nvPr/>
        </p:nvSpPr>
        <p:spPr>
          <a:xfrm>
            <a:off x="848298" y="495696"/>
            <a:ext cx="8229600" cy="142282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rgbClr val="FFFFFF"/>
                </a:solidFill>
                <a:latin typeface="Georgia"/>
                <a:cs typeface="Georgia"/>
              </a:rPr>
              <a:t>Stress Continuum: </a:t>
            </a:r>
          </a:p>
          <a:p>
            <a:pPr algn="ctr"/>
            <a:r>
              <a:rPr lang="en-US" sz="4000" dirty="0">
                <a:solidFill>
                  <a:srgbClr val="FFFFFF"/>
                </a:solidFill>
                <a:latin typeface="Georgia"/>
                <a:cs typeface="Georgia"/>
              </a:rPr>
              <a:t>Definition, Causes, and Your Role</a:t>
            </a:r>
          </a:p>
        </p:txBody>
      </p:sp>
      <p:pic>
        <p:nvPicPr>
          <p:cNvPr id="2" name="Picture 1">
            <a:extLst>
              <a:ext uri="{FF2B5EF4-FFF2-40B4-BE49-F238E27FC236}">
                <a16:creationId xmlns:a16="http://schemas.microsoft.com/office/drawing/2014/main" id="{03FFAD0F-3A1E-4E18-8AA4-DA9E1656EDC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050829" y="495696"/>
            <a:ext cx="7785267" cy="10254361"/>
          </a:xfrm>
          <a:prstGeom prst="rect">
            <a:avLst/>
          </a:prstGeom>
        </p:spPr>
      </p:pic>
      <p:sp>
        <p:nvSpPr>
          <p:cNvPr id="24" name="Rectangle 23">
            <a:extLst>
              <a:ext uri="{FF2B5EF4-FFF2-40B4-BE49-F238E27FC236}">
                <a16:creationId xmlns:a16="http://schemas.microsoft.com/office/drawing/2014/main" id="{02CB3F14-C610-420A-9769-43054BF5DE77}"/>
              </a:ext>
              <a:ext uri="{C183D7F6-B498-43B3-948B-1728B52AA6E4}">
                <adec:decorative xmlns:adec="http://schemas.microsoft.com/office/drawing/2017/decorative" val="1"/>
              </a:ext>
            </a:extLst>
          </p:cNvPr>
          <p:cNvSpPr/>
          <p:nvPr/>
        </p:nvSpPr>
        <p:spPr>
          <a:xfrm>
            <a:off x="9680812" y="525386"/>
            <a:ext cx="8249030" cy="81696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19"/>
          </a:p>
        </p:txBody>
      </p:sp>
      <p:sp>
        <p:nvSpPr>
          <p:cNvPr id="25" name="TextBox 24">
            <a:extLst>
              <a:ext uri="{FF2B5EF4-FFF2-40B4-BE49-F238E27FC236}">
                <a16:creationId xmlns:a16="http://schemas.microsoft.com/office/drawing/2014/main" id="{6B5A2487-01F0-4152-A6CA-88B0BBF22FDE}"/>
              </a:ext>
            </a:extLst>
          </p:cNvPr>
          <p:cNvSpPr txBox="1"/>
          <p:nvPr/>
        </p:nvSpPr>
        <p:spPr>
          <a:xfrm>
            <a:off x="11632284" y="525386"/>
            <a:ext cx="3929281" cy="757580"/>
          </a:xfrm>
          <a:prstGeom prst="rect">
            <a:avLst/>
          </a:prstGeom>
          <a:noFill/>
        </p:spPr>
        <p:txBody>
          <a:bodyPr wrap="none" rtlCol="0">
            <a:spAutoFit/>
          </a:bodyPr>
          <a:lstStyle/>
          <a:p>
            <a:r>
              <a:rPr lang="en-US" sz="4323" dirty="0">
                <a:solidFill>
                  <a:srgbClr val="FFFFFF"/>
                </a:solidFill>
                <a:latin typeface="Georgia"/>
                <a:cs typeface="Georgia"/>
              </a:rPr>
              <a:t>Stress First Aid</a:t>
            </a:r>
          </a:p>
        </p:txBody>
      </p:sp>
      <p:pic>
        <p:nvPicPr>
          <p:cNvPr id="4" name="Picture 3" descr="Logo&#10;&#10;Description automatically generated">
            <a:extLst>
              <a:ext uri="{FF2B5EF4-FFF2-40B4-BE49-F238E27FC236}">
                <a16:creationId xmlns:a16="http://schemas.microsoft.com/office/drawing/2014/main" id="{727BD421-198A-42F5-A70D-A5605631C4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15448" y="9549145"/>
            <a:ext cx="1524000" cy="1200912"/>
          </a:xfrm>
          <a:prstGeom prst="rect">
            <a:avLst/>
          </a:prstGeom>
        </p:spPr>
      </p:pic>
    </p:spTree>
    <p:extLst>
      <p:ext uri="{BB962C8B-B14F-4D97-AF65-F5344CB8AC3E}">
        <p14:creationId xmlns:p14="http://schemas.microsoft.com/office/powerpoint/2010/main" val="5442264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1086cfa8-a3f7-4e90-975a-0a62eae7711e">Stress First Aid</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16C79A66A48943BD36BA10E6409A6B" ma:contentTypeVersion="6" ma:contentTypeDescription="Create a new document." ma:contentTypeScope="" ma:versionID="1185bddfb7f8766e65bd10549c8d9155">
  <xsd:schema xmlns:xsd="http://www.w3.org/2001/XMLSchema" xmlns:xs="http://www.w3.org/2001/XMLSchema" xmlns:p="http://schemas.microsoft.com/office/2006/metadata/properties" xmlns:ns2="1086cfa8-a3f7-4e90-975a-0a62eae7711e" targetNamespace="http://schemas.microsoft.com/office/2006/metadata/properties" ma:root="true" ma:fieldsID="c34af3c43370ef91f821c93ff926e657" ns2:_="">
    <xsd:import namespace="1086cfa8-a3f7-4e90-975a-0a62eae7711e"/>
    <xsd:element name="properties">
      <xsd:complexType>
        <xsd:sequence>
          <xsd:element name="documentManagement">
            <xsd:complexType>
              <xsd:all>
                <xsd:element ref="ns2:Category"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6cfa8-a3f7-4e90-975a-0a62eae7711e"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Start Here Guides"/>
          <xsd:enumeration value="CAP &amp; CISM"/>
          <xsd:enumeration value="Demob"/>
          <xsd:enumeration value="EAP"/>
          <xsd:enumeration value="Fatigue R&amp;R"/>
          <xsd:enumeration value="Mental Health Road Map"/>
          <xsd:enumeration value="Mindfulness"/>
          <xsd:enumeration value="Stress First Aid"/>
          <xsd:enumeration value="Suicide"/>
          <xsd:enumeration value="This Is Who We Are Posters"/>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A1F66B-26AD-45CB-BCE3-15812F42D194}">
  <ds:schemaRefs>
    <ds:schemaRef ds:uri="http://schemas.microsoft.com/sharepoint/v3/contenttype/forms"/>
  </ds:schemaRefs>
</ds:datastoreItem>
</file>

<file path=customXml/itemProps2.xml><?xml version="1.0" encoding="utf-8"?>
<ds:datastoreItem xmlns:ds="http://schemas.openxmlformats.org/officeDocument/2006/customXml" ds:itemID="{3F0F54FD-D6F2-4776-B687-8BBFCA6718BF}">
  <ds:schemaRefs>
    <ds:schemaRef ds:uri="http://schemas.microsoft.com/office/2006/metadata/properties"/>
    <ds:schemaRef ds:uri="http://schemas.microsoft.com/office/infopath/2007/PartnerControls"/>
    <ds:schemaRef ds:uri="1086cfa8-a3f7-4e90-975a-0a62eae7711e"/>
  </ds:schemaRefs>
</ds:datastoreItem>
</file>

<file path=customXml/itemProps3.xml><?xml version="1.0" encoding="utf-8"?>
<ds:datastoreItem xmlns:ds="http://schemas.openxmlformats.org/officeDocument/2006/customXml" ds:itemID="{9E93EE57-443E-4AF9-B36A-21A594BF7B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86cfa8-a3f7-4e90-975a-0a62eae771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184</TotalTime>
  <Words>864</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Continuum Model</dc:title>
  <dc:creator>Betsworth, Deborah G.</dc:creator>
  <cp:lastModifiedBy>Hammond, Amber - FS</cp:lastModifiedBy>
  <cp:revision>27</cp:revision>
  <cp:lastPrinted>2020-10-02T19:05:32Z</cp:lastPrinted>
  <dcterms:created xsi:type="dcterms:W3CDTF">2020-10-02T19:03:55Z</dcterms:created>
  <dcterms:modified xsi:type="dcterms:W3CDTF">2022-03-31T16:55:54Z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0x0101006B16C79A66A48943BD36BA10E6409A6B</vt:lpwstr>
  </property>
  <property fmtid="{D5CDD505-2E9C-101B-9397-08002B2CF9AE}" pid="3" name="Order0">
    <vt:r8>8</vt:r8>
  </property>
</Properties>
</file>